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ink/inkAction1.xml" ContentType="application/vnd.ms-office.inkAction+xml"/>
  <Override PartName="/ppt/tags/tag5.xml" ContentType="application/vnd.openxmlformats-officedocument.presentationml.tags+xml"/>
  <Override PartName="/ppt/notesSlides/notesSlide6.xml" ContentType="application/vnd.openxmlformats-officedocument.presentationml.notesSlide+xml"/>
  <Override PartName="/ppt/ink/inkAction2.xml" ContentType="application/vnd.ms-office.inkAction+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Action3.xml" ContentType="application/vnd.ms-office.inkAction+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ink/inkAction4.xml" ContentType="application/vnd.ms-office.inkAction+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ink/inkAction5.xml" ContentType="application/vnd.ms-office.inkAction+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ink/inkAction6.xml" ContentType="application/vnd.ms-office.inkAction+xml"/>
  <Override PartName="/ppt/tags/tag17.xml" ContentType="application/vnd.openxmlformats-officedocument.presentationml.tags+xml"/>
  <Override PartName="/ppt/notesSlides/notesSlide20.xml" ContentType="application/vnd.openxmlformats-officedocument.presentationml.notesSlide+xml"/>
  <Override PartName="/ppt/ink/inkAction7.xml" ContentType="application/vnd.ms-office.inkAction+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tags/tag30.xml" ContentType="application/vnd.openxmlformats-officedocument.presentationml.tags+xml"/>
  <Override PartName="/ppt/notesSlides/notesSlide33.xml" ContentType="application/vnd.openxmlformats-officedocument.presentationml.notesSlide+xml"/>
  <Override PartName="/ppt/tags/tag31.xml" ContentType="application/vnd.openxmlformats-officedocument.presentationml.tags+xml"/>
  <Override PartName="/ppt/notesSlides/notesSlide34.xml" ContentType="application/vnd.openxmlformats-officedocument.presentationml.notesSlide+xml"/>
  <Override PartName="/ppt/ink/inkAction8.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62" r:id="rId3"/>
    <p:sldId id="1300" r:id="rId4"/>
    <p:sldId id="1449" r:id="rId5"/>
    <p:sldId id="1330" r:id="rId6"/>
    <p:sldId id="1434" r:id="rId7"/>
    <p:sldId id="1450" r:id="rId8"/>
    <p:sldId id="1442" r:id="rId9"/>
    <p:sldId id="1451" r:id="rId10"/>
    <p:sldId id="1443" r:id="rId11"/>
    <p:sldId id="1453" r:id="rId12"/>
    <p:sldId id="1368" r:id="rId13"/>
    <p:sldId id="1470" r:id="rId14"/>
    <p:sldId id="1370" r:id="rId15"/>
    <p:sldId id="1471" r:id="rId16"/>
    <p:sldId id="1371" r:id="rId17"/>
    <p:sldId id="1472" r:id="rId18"/>
    <p:sldId id="1372" r:id="rId19"/>
    <p:sldId id="1473" r:id="rId20"/>
    <p:sldId id="1435" r:id="rId21"/>
    <p:sldId id="1503" r:id="rId22"/>
    <p:sldId id="1324" r:id="rId23"/>
    <p:sldId id="1326" r:id="rId24"/>
    <p:sldId id="1504" r:id="rId25"/>
    <p:sldId id="1505" r:id="rId26"/>
    <p:sldId id="1507" r:id="rId27"/>
    <p:sldId id="1517" r:id="rId28"/>
    <p:sldId id="1508" r:id="rId29"/>
    <p:sldId id="1513" r:id="rId30"/>
    <p:sldId id="1511" r:id="rId31"/>
    <p:sldId id="1518" r:id="rId32"/>
    <p:sldId id="1514" r:id="rId33"/>
    <p:sldId id="1519" r:id="rId34"/>
    <p:sldId id="151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6" d="100"/>
          <a:sy n="66"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1T01:26:45.564"/>
    </inkml:context>
    <inkml:brush xml:id="br0">
      <inkml:brushProperty name="width" value="0.05292" units="cm"/>
      <inkml:brushProperty name="height" value="0.05292" units="cm"/>
    </inkml:brush>
  </inkml:definitions>
  <iact:action type="add" startTime="16914">
    <iact:property name="dataType"/>
    <iact:actionData xml:id="d0">
      <inkml:trace xmlns:inkml="http://www.w3.org/2003/InkML" xml:id="stk0" contextRef="#ctx0" brushRef="#br0">24245 9377 635 0,'0'0'227'9,"0"0"-114"-5,0 0 19 5,0 0-9-2,0 0-25 1,0 0-7-1,0 0-6 0,52 0-6 1,-27 0-17 0,4 0-2-2,6 0-8 2,5 0-9 1,5 0-6-4,6 0-5 5,3 0-6-4,2 0-4 2,8-10 2 0,-3-2-7-2,11 0 5 5,-1 2-4-6,6-1 5 4,7 5 0-3,0-3-20 1,9 5-3 2,3-6 0-1,-3 2 0-2,-3 0 0 2,-5 2 0 0,-14 3 0-3,-7 0 0 3,-9 3 0 1,-6 0 0-1,6 0 0 0,-3 0 0-2,5 0 0 2,0 0 0 1,-1 0 0-2,-5 3 0-1,5 6 0 3,-2-7 0-2,5 4 0 1,7-3 0-2,3-3 0 2,2 0 0 0,2 0 0-2,-5 0 0 2,7 0 0 0,6 0 0 0,3 0 0-2,1 0 0 2,-13 0 0 0,-8 0 0 0,-16 0 0-1,-3 0 0 0,-5 0 0 1,1 0 0 0,2 0 0 0,5 0 0-2,9 0 0 3,2-3 0-3,9-5 0 0,8-4 0 3,-3-2 0-1,-4 4 0 0,-6 0 0 0,-6 3 0-1,-3-2 0 0,-5 0 0 2,-3 3 0-2,5 2 0-1,5-5 0 2,10 1 0 4,6-1 0-7,-1-1 0 2,-6 5 0 1,-4 5 0-1,-10 0 0 1,1 0 0-2,-3 0 0 4,4 0 0-2,10 0 0-3,10 0 0 0,-1 0 0 3,8 0 0 1,-3 0 0-1,3 0 0-2,1 0 0 2,3 5 0 0,4 5 0 0,-1-5 0 0,2 0 0 0,-7-5 0-2,-3 0 0 1,-3 0 0 2,1 0 0-2,3 0 0 0,4 0 0 2,0 0 0-2,6 0 0 4,-3 0 0-8,0 0 0 5,0 0 0-2,1 7 0 1,4 2 0 2,-7-1 0-3,-2-6 0 3,-2-2 0 0,-1 0 0 0,-3 0 0-2,4 0 0 3,-6 0 0-8,-1 0 0 7,4 0 0-2,-1 3 0 1,4-1 0 0,-5 2 0 0,3-2 0 1,0 5 0-6,5 0 0 6,3-1 0-1,1 5 0 1,9 3 0-2,-13 1 0 1,0 1 0-1,-2-2 0-1,-7-3 0 2,-4 4 0-2,7-6 0 3,8-1 0-1,2-6 0 0,11 1 0-1,-5 1 0 1,-7-3 0-1,1-1 0 0,-2 0 0 1,-5 0 0 0,3 0 0 1,-8 0 0-6,-8 0 0 7,-12 0 0-4,-15 0 0 0,-14 0 0 4,-11 0 0-4,-4 0 0 2,-8 0 0-1,3 0 0-1,-7 0 0 4,3 0 0-3,5 0 0 1,-6 0 0-3,6 0 0 3,2 0 0 0,-4 0 0-1,1 0 0 1,-7 0 0 0,0 0 0 0,0 0 0 1,0 0 0-2,0 0 0 0,0 0 0-1,0 0 0 3,0 0 0-4,-15 7 0 3,-37 26 0 0,-25 12-165 0,1 25-99-1,45-42-95 2,27 9-810 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1T01:26:45.564"/>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act:action type="add" startTime="3490">
    <iact:property name="dataType"/>
    <iact:actionData xml:id="d0">
      <inkml:trace xmlns:inkml="http://www.w3.org/2003/InkML" xml:id="stk0" contextRef="#ctx0" brushRef="#br0">4388 10052 868 0,'0'8'222'6,"0"-8"-115"3,0 3 32-1,0-3-31-3,0 0-45 3,0 0-12 1,10 0 3-2,13 0 2-1,6 0-3 3,6 0 1-2,4 0-6 2,9-3 0-4,6-9-17 3,5 5 1 0,2-8-13 0,3 2 1-2,-2 1-2 6,-1-2-5-8,4 3 1 7,8 1-3-5,7-6 5 1,8 6-14 1,9-5-2-1,3 7 0 1,-3 1 0-2,-1-1 0 2,-12 8 0 0,-7 0 0 0,-2 0 0-1,-2 0 0 0,-5 0 0 1,4 0 0-2,1 0 0 1,-1 0 0 2,8 0 0-1,-5 0 0-1,7 0 0 0,-10 0 0 1,-4 8 0-1,-4-1 0 0,0-1 0 1,2 0 0 2,1-3 0-4,13 1 0 0,1-4 0 2,-4 4 0-1,0-4 0 1,-14 0 0-2,4 0 0 3,-2 0 0-1,5 0 0 1,1-8 0-4,14-7 0 2,2 3 0 1,10 2 0 1,6-1 0-2,-5 2 0 0,-4-3 0 1,-4 4 0-1,1 1 0 0,-1-6 0 0,4 2 0 2,-3 0 0-2,6 1 0 0,2-2 0 1,-5 3 0 0,-2 6 0 0,0-3 0 0,-3 4 0-2,6-3 0 2,7-1 0 0,7 2 0-1,-5-3 0 0,-4 7 0 0,-3-2 0 1,-3 2 0 1,-8 0 0-3,-2 0 0 2,-3 0 0 0,6 0 0-2,10 0 0 2,5 0 0 0,11 0 0-1,-2 0 0-1,10 0 0 2,-1 0 0 1,0-13 0-1,-11-4 0 0,-8 3 0-1,-16 6 0 0,-14 5 0 1,-9 3 0 0,-3 0 0-3,-4 0 0 4,-1 0 0 0,1 8 0-3,-3 1 0 1,-2-9 0 1,9 0 0 0,2 0 0-2,-2 0 0 1,-4-6 0 2,-8 3 0-1,-12-2 0-2,-4 2 0 2,-13 3 0-1,-5-2 0 3,-3-2 0-5,-10 4 0 5,0 0 0-3,0 0 0 0,0 0 0-1,-3 0 0 2,-48 0 0 0,-22-18-91 1,-20-6-134-4,52 11-99 3,11 3-261 0</inkml:trace>
    </iact:actionData>
  </iact:action>
  <iact:action type="add" startTime="9467">
    <iact:property name="dataType"/>
    <iact:actionData xml:id="d1">
      <inkml:trace xmlns:inkml="http://www.w3.org/2003/InkML" xml:id="stk1" contextRef="#ctx0" brushRef="#br1">16048 5007 417 0,'0'0'188'3,"0"0"-61"1,0 0-30 5,0 0-3-3,0 0-15 3,0 0-15-3,-145 25-3 4,86-18-5-5,-8-5-3 4,-2 6-11-1,-2-1-10-1,-3 0 2-1,-8 4-1 2,-3-1 2-1,1-5-1 3,-3-5-7-5,-6 0 0 2,2 0-5 4,-11 0-1-5,-11 0 1 0,-3 0-3 2,-1 0-5 0,-3 0-1 0,5 0-10-1,1 0 2 0,-2 8 0 1,-5 15 3 0,1 2 1-2,3 4 1 2,5-4 5 0,9-12-2-1,4-4-5 2,1-4-4-1,4-5 4-1,2 3-6 2,0-3 6-3,5 0-3 1,-3 3 1 0,-2 3 0 0,0 3-2 0,-1 1 0 1,4 2 1 0,-3 2 2 0,-4-3-6-2,-13 0 4 4,-4-3-4-3,-6 4 3 0,5 0 0 0,-2 1-3 0,-4 4 3 0,-1 0 0 1,-1-6 3 0,-4-2-4 0,2-3 0-1,9-6-1 1,-4 0-3 0,6 0 1-1,2 0 0 0,0 0 2 1,4 0 0 0,6-9-2 2,-2 3 1-6,3 3 0 3,-2 3 1 1,7 0 2-1,-2 0-3 1,-8 0 1 0,1-3 0 1,-9-2-1-1,-3-9-1-1,-2-1-1 1,2-2 1-1,-10 4-3 1,-4 5 3 0,-8 2 0 1,-2 0 1-7,0 4 1 6,7 2-1 0,1-6 2 0,3-3-2-2,4-6 0 2,1-9 0 0,3 1-1 0,-3-1 1 2,-5 4 1-3,-3 8-1 4,-9 7 4-9,1 5-2 4,-1 0 1 4,9 0 1-2,10 0-4 0,5 0 2-1,4 9-3 1,1-1 2-1,7 2 0 2,0 2 1-7,5-7-2 7,3 5 2-2,0 0 2 2,7 2-4-3,-4-4 6 2,1 0-6-1,-1-1 4 2,0-5-4-3,1 1 1 1,-1-3-2 2,-6 0 2-1,-5 0 0-2,-6 0 2 2,-18 0-2-1,-12 0 0 1,-2 0 0-1,-5-5-2 1,1 1 0 0,-1 4 1 0,-5 0-3-2,1 0 3 1,-8 0-1 2,6-11 0-2,7-14 1 0,5 0-1 1,1 2 1 1,0 4-1 0,5 4 2 0,4 15 0-6,3 0-1 6,-4 0 2-2,-8 8-3-1,1 10 1 2,3-4 0 0,3-1-1 1,3-1 0-1,8 2-3 0,11 1 1 1,9-8 2-1,24 6-2-6,18-9 2 6,17 2 0 1,17-3 0-1,6-3 0 0,10 0-1-2,2 0 2 1,-2 0-3 2,3 0 4-4,-2 4-4 2,3-4 4 2,3 0-2-2,1 4 1-1,-6-4-1 2,6 6 0 0,-10-3 1 0,-1 5-3-1,-7 1 4 1,-8-7-4-1,-6 1-3 4,-1-3-6-5,-1 0-10 2,5 0-3 1,10 0 2-4,6 9 12 1,6 7 7 2,5 5 3-1,5 7 4 18,0-4-2-23,0-1 6-2,0-6-7 8,0-9 2 0,0-5-3-6,0 0 0 6,0-3-1 0,0 0-2 0,0 0 1-3,0 0 4 6,0 3-3-6,-8 8 2 6,-2 11-2-8,-8 20 1 6,2 26 0-2,0 19 3 2,12 14-2-3,4 9 3 2,0-3-3 0,0 2 4 0,0-2-4-1,0 3 9 0,3 10 4 2,14 16 1-2,-1 13-1 0,7 19 1 2,-5 7 1-1,-5 4-7 0,1 4 5 0,-1 7-1 0,6 13 2-4,4-1-6 4,5 7-1-2,2-2 14 2,-2-4-9 1,-1-5-7 0,-11-9-1-5,0-13 5 4,-5-6-6 0,-4-7 3 0,-4-5-4 1,-3-1 5 0,3 6-8-1,2 0 0-4,3-7 0 2,-7-11 0 3,2-16 0-2,-3-13 0 2,0-6 0-2,0-3 0 17,0-6 0-22,0 1 0-2,0 0 0 5,0-1 0 0,0 3 0 2,0 0 0 2,0-5 0-3,0-3 0 2,-12-4 0 0,-6 4 0 0,-3 5 0-1,4 15 0-1,-2 9 0 4,9 16 0-4,3 2 0 18,-1 0 0-22,8-4 0-2,0-4 0 6,0-6 0 1,0-1 0 0,0 8 0 0,0 5 0 1,0 9 0-2,0 18 0 58,0 22 0-62,0 10 0-2,0-1 0 0,0 1 0 0,0-10 0 0,0-13 0 0,0-17 0 0,0-18 0 70,0-9 0-69,0-2 0-1,0 0 0 0,0 4 0 0,0 6 0 0,0 7 0 0,-8 15 0 0,-13 7 0 0,11-2 0 0,0-5 0 43,7-12 0-41,3-7 0-2,0-9 0 0,0-10 0 0,-9-6 0 0,-4-11 0 40,-10-14 0-39,7-18 0-1,0-14 0 0,2-13 0 0,4-11 0 18,-2-1 0-17,3-6 0-1,-4 0 0 8,3-9 0-1,6-5 0 0,4-12 0-2,0-5 0 3,0 3 0 0,0-3 0 2,0 9 0-6,0-1 0 5,0 6 0-2,0 3 0 1,0-9 0-2,0 4 0 2,0-7 0 1,0-5 0-1,0 12 0-1,0 2 0 0,0 17 0 3,0 5 0-3,-5 4 0 1,-2-10 0 0,6-10 0-1,1-8 0 4,0-12 0-9,0 0 0 5,0 0 0 0,0 0 0 3,0 10 0-6,0 5 0 4,0 16 0 1,0 4 0 1,0-3 0-5,0-7 0 2,0-17 0 1,0-8 0 2,0 0 0-5,8 0 0 2,13 0 0 1,15 0 0 0,8 0 0-2,-4 0 0 2,1 0 0 0,-5 0 0 2,0 0 0-4,-2-5 0 3,0 5 0-2,3 0 0 3,3 0 0-8,2 0 0 5,5 0 0 2,0 0 0-1,3 5 0 0,5 2 0-1,1 3 0 25,11-10 0-30,3 0 0-2,11 3 0 0,6-3 0 3,13 7 0 5,13-2 0-2,9 7 0 2,8-5 0 1,-1 5 0-2,-12 5 0 1,-1 1 0 0,-11 3 0-1,3 5 0 3,-3-13 0-7,6 4 0 5,4-12 0 1,-5-5 0 0,5 0 0-5,-5 0 0 4,3 0 0 0,-4 0 0-1,-4-11 0 0,3-3 0 1,-4-3 0 0,0 4 0 0,7 1 0 0,7 1 0-1,7 2 0 0,4-3 0 2,0 11 0-1,-6-3 0-1,-8 2 0 21,-1 2 0-27,7 0 0-1,5 0 0 0,1 0 0 7,7 0 0 1,3 0 0-1,4 0 0 0,7 0 0 2,0-6 0-2,4-13 0 1,-9 2 0 0,-5-3 0 55,-13 3 0-60,-9 9 0-3,-5-4 0 0,-8 2 0 0,2-5 0 0,-5 4 0 0,0-2 0 0,0-2 0 0,1 4 0 8,9-1 0-1,3 7 0 4,2 3 0-4,-5 2 0 2,3 0 0-7,-4 0 0 6,4 0 0 0,1 0 0 0,4 0 0 0,8 0 0-2,1 0 0 3,10 0 0-2,0 0 0 30,7-12 0-35,1-3 0-2,3 10 0 0,-8 0 0 0,-6-7 0 7,-7 7 0 2,9-3 0 0,-1 8 0-7,6-7 0 5,10 7 0 2,18 0 0-2,4 0 0 4,6 0 0-7,8 0 0 4,-13 0 0-1,0 17 0 0,-4 8 0 11,-2 4 0-17,-4-4 0 71,-6-3 0-70,3-9 0-2,-5-13 0 0,8 0 0 0,10 0 0 0,-1 0 0 0,9-8 0 0,-3 8 0 0,-7 0 0 0,-1 0 0 6,-4 0 0 1,-11 15 0 1,4 5 0-2,1 2 0 2,-12-2 0 1,-4 0 0-2,-13 5 0 16,-21-6 0-22,-5 3 0-1,-1 5 0 10,-5-7 0-5,8-3 0 12,8-4 0-16,-4-13 0 5,1 0 0 15,-9 0 0-20,4 0 0-1,-5-6 0 7,-2-8 0 0,-11 9 0 1,-16 5 0 0,-8-5 0-1,-12 5 0 1,-10-7 0 31,-4 7 0-36,-6 0 0-3,-7-5 0 0,2 2 0 0,-6-2 0 0,-4 5 0 30,-10 0 0-28,-9-6 0-2,3-5 0 0,-3-8 0 8,0-13 0-5,0-13 0 6,0-11 0-1,0-6 0 1,0-8 0-4,-8 14 0 3,0-1 0 0,0 0 0 1,1 3 0-3,-3-15 0 1,-6-6 0 5,2-23 0-5,-2-18 0 3,0-19 0-8,-5-28 0 6,6-20 0 1,-3-5 0-2,-5 1 0 2,6 24 0 0,-7 19 0 0,7 11 0-7,2 3 0 24,4 1 0-24,4 1 0-2,2-18 0 0,-1-9 0 16,-4-8 0-15,-6-2 0 6,-4-1 0 18,0-3 0-23,2 3 0-2,5 3 0 8,8 11 0-7,-3 15 0 7,8 2 0 1,0-11 0-2,0-17 0 1,0-19 0 0,0-21 0-1,0-12 0 0,0-4 0 1,3 9 0 0,-3 23 0-1,0 26 0 1,0 26 0-1,0 13 0 1,0 7 0-1,0-16 0 0,-3-32 0 0,3-42 0 17,0-39 0-23,0-32 0-1,-17-8 0 7,-12 5 0 2,-9 22 0-2,-2 40 0 0,6 39-2 3,8 49-4-8,13 37 2 6,13 23-4 0,0 5 6-1,10-11-5 1,31-21 7-1,4-22-3 1,-2-17 3 2,-5-9-6-4,-18 4-10 1,-10-3-1 0,-10-1 5 1,0 1 11 0,-2 3 1 0,-19 8-3-2,10 2 4 2,6 4-2 0,5-5 2-1,0-2 1 0,12 0-2 1,5 2-1-1,4 3 0 2,-3 9 1 0,-3 17 0-6,1 24-1 6,1 24 0-2,6 26 1 1,2 11 0 1,4 7 0 1,-6-6 1-7,2-9-2 6,-5-12 1-1,-8-13-1 10,-5-15-3-15,-7-8 2-3,0 1-1 8,0-4 3 0,0-3 0 18,0-7-1-24,-16 5 1-2,5 3 0 0,8 25-1 7,3 11-1 2,0 14 1-3,0 8 0 2,3-4 0 0,17 0 1-1,0 1-1-1,0 1 0 3,1 0-2-2,-2-9 2 4,-5-6-7-5,-7-7-4 5,-7-10-2-3,0-2 11-5,0 6-2 6,0 10 5 0,0 9 0 2,0 6-1-8,0 3 1 5,0-2 1 0,-7 4-1-4,-3-5 0 5,3 3-2-5,-9 4 2 5,-5-4 0-2,1 7-1 2,-6-5 0-1,-2-5 0 1,-2-7 1-3,-15-7 0 4,2-3 0-7,5 5-2 5,5 12 3 0,12 22-2 0,7 3 2 2,-1 56-2-6,4 45-36 4,11 32-112-1,0-69-125 3,30-13-514-4</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1T01:34:19.093"/>
    </inkml:context>
    <inkml:brush xml:id="br0">
      <inkml:brushProperty name="width" value="0.05292" units="cm"/>
      <inkml:brushProperty name="height" value="0.05292" units="cm"/>
      <inkml:brushProperty name="color" value="#FF0000"/>
    </inkml:brush>
  </inkml:definitions>
  <iact:action type="add" startTime="3924">
    <iact:property name="dataType"/>
    <iact:actionData xml:id="d0">
      <inkml:trace xmlns:inkml="http://www.w3.org/2003/InkML" xml:id="stk0" contextRef="#ctx0" brushRef="#br0">16071 4911 149 0,'0'0'320'13,"0"0"-250"-12,0 0 20 1,0 0 69 14,0 0-63-16,0 0-25 8,0 0-21-2,-181-5-10 8,126 5 11-12,-3 0-6 16,-9 0-13-16,-1 0-15-2,-4 0 7 9,-2 0-7 6,0 0 3-14,1 0-3 15,0 0-2-14,2 0 2 7,-2 0 0-4,2 0 1 10,0 0-5-11,0 0 8-2,-1 0-6 6,-1 8 0-3,2 4 11 6,1 2-4-7,5-3-12 11,-1 0-6-12,-4-3 13 7,-1-4-12-6,-6-4 2 6,-4 0-4-7,-10 0 6 18,-2 0-5-21,-6 0-2 4,-5 0 4 4,-3 0 0 1,-5 0 5-4,-1-4-2 0,0-4 1 7,-2-3-7-7,2 0 1 4,5-1-4-5,-1 7 2 9,9 3-1-9,9-5 4 4,-7 3-1-3,-2-2-1 3,-10-5 3-1,-4-6-3 4,-12-3 3-4,-9-3-5 1,4 2 1-3,-8-3-2 6,-1 8 0-6,-2-1 0 4,-5 9 0-5,2-1-1 8,5 2 2-9,6 2 0 15,-2-3-1-18,8-6 2 11,-2-6-1-9,-2-2 1 13,0-9 0-15,-8 0-1 19,-3 3 3-17,-16 6-4-1,-9 7 2 11,-9 11-1-8,3 4 1 6,-4 0 0-6,8 0 0 7,-1 0 0-6,3 0 0 4,4 0-1 1,8 0 1-8,8 0-3 20,-1 0 3-22,8 0 0 1,9 0-1 11,-6 17 0-9,-1 2 4 8,-10 2 1-7,-11-4 4 7,-2 0-5-7,-3-8 2 13,4 0-5-17,0-5-3 6,2 5 2 3,-7 4-2-5,3 2 3 9,5 5-1-9,-6-3 0 6,7 3 3-6,1 0 1 6,3-1-1 9,-3 1 5-17,-5-1-6-1,-16-6 3 9,-4 0-5-6,-6-8 4 12,0-2-5-15,-1-3-2 3,8 3 2 8,1-3-2-9,11 0 1 16,12 0 2-15,8 0-2-1,15 3 2 9,8 0-2-8,9 2 2 0,-1 0 1 4,1 2-2-2,1-5 3 6,-12 1-3-7,-4 0 0 4,-2-1 1-4,8 1-1 4,12-3 0-4,13 0 0 6,16 0-3-7,10 0 3 6,12 0-2-5,4-13 2 10,11-4-2-14,2 0 2 13,5 4-5-11,-2 0 5 4,1 9-8 11,-5 4 2-14,-8 0-1-4,-7 0 6 11,-4 0 1-7,1 0 0 13,8 0 0-15,6 0-2 2,16-7 2 6,12-1-9-6,12-1 6 6,7 3-15-5,3 6 12 3,0 0 6-2,0 0 5 3,0 0-2 7,0 0 1-15,0 0-4 14,0 0-2-13,-3 0 2 0,3 0-6 5,0 0 5 0,-3 0 1 3,3 0-1 6,0 0 1-12,-9 0-6-3,2 12 1 15,-5 19 5-15,-3 11 1 14,6 8 1-13,-3 12 0 16,11 15-1-16,1 12 1-2,0 22-2 7,0 20 4 1,17 29 0-2,22 23-3 11,3 16 4-14,5 7 0 10,2-2 14-10,-14-7-7-1,-6-6-1 6,-12-11 0 8,-10-2-3-11,1-6 1-5,-4 4 1 7,0 11 0 3,4 16-4-5,5 14 5 5,-2 4-1-5,1 7 8 7,-2-8-6-7,-3 1 1 17,-4 8-5-14,-3 1 0-8,3 0 1 1,-1-1-1 6,6 5 6 0,-3-3-4 1,-3 5 10 2,6 3-13-8,-4 3 2 13,0 2-5-12,5 1 3 14,0-7-4-16,-6-10-2 3,-3-14 5 5,0-9-6-6,0-20 2 14,0-13-2-17,-3-14 5 10,-10-7-4-5,4 7 4 12,5 16 0-17,4 15-1 8,0 6 4-3,0 11 1 11,0-15 3-16,0-8-9 11,0-12 3-7,0-11-5 8,0 0 4-9,-10-11-5 3,5-2 3 7,5-6-2-11,0-5 0 7,0 6 1-2,0-8-2 3,0-4 2-6,0-3 0 6,0-2-1-2,0 7 1 0,0 17 0-4,0 9-2 5,0 13 2 11,0-5 3-19,0-9-4 0,-8-14 0 8,-7-19 0-4,-7-11-2 5,-5-20 2 10,-1-15-4-18,2-16 3-2,1-14 0 5,2-18 0 5,12-10-1-3,2-8-1 3,6-4 0-6,3-2 1 6,0 7 2-5,0 19 1 5,-3 15-2 1,3 18 3-8,0 11-2 3,0 3-1 6,0-9 0-9,0-14 0 7,0-15 0-4,-6-14 1 3,5-14-4-2,1-13 1 2,0 0 1-5,0 0-3 12,0 0 1-16,0 0 1 11,0 0 2-8,0 0 0 13,0 0-1-16,0 0 0 14,0 0 2-13,0 7-1 15,0-7 3-14,0 8-3 8,0 9 0-6,13 8 0 10,4 6 2-10,7-5-2-4,-7-2 1 13,-1-12-1-8,-4-7-1 7,-1-5-3-10,7 3 3 12,9 9-1-11,17-7 0 9,12 3 0-10,14 4 2 10,8-7 1-8,10 0 0 6,14 1 0-6,11-2 1 3,12-4 0 14,14 0-1-17,10 0 1-4,13 0 0 5,1 0 0 17,-7 0-2-19,-2 0-2-3,-3 0-1 14,7 0 3-11,3-10-2 0,2-7 2 5,3-8 0 6,6-11 0-12,2 2 3 9,-3-2-2-7,6 5 0 15,-5 12 3-18,-3 4-3 0,2 10 3 10,-5-1-3-7,2 6-1 6,6 0-1-3,6-11-2 3,6-3 2-6,4-4 1 1,-3-1 1 5,-9-1 0-1,-7 10 3-3,-10 10-1 3,-5 0 3-3,-2 0-3 11,0 5 4-17,1 0-4 4,-2 2 2 5,-5-2-2-3,-1-5-2 16,-4 0-2-17,-2 8 3-5,4-8 0 9,-9 11-2-3,2-11 0-4,2 6 0 8,7-6 0-2,11 0 0 1,1 0 0-5,-1 0 0 6,6-6 0 3,-6-11 0-9,-3 3 0 0,-1 9 0 6,-12 0 0-5,-8 5 0 9,-3 0 0-13,10 0 0 13,9 0 0-13,14 0 0 10,13-7 0-7,8-6 0 13,2-4 0-17,3 7 0 4,-8 10 0 7,-6 0 0-6,-5 0 0 10,6 0 0-13,-3 0 0 4,-1 0 0 3,2 0 0-6,8 0 0 29,7 0 0-29,10 0 0-3,-5 0 0 0,5 0 0 5,0 0 0 3,-5 15 0 4,-7 4 0-9,-7-1 0 2,-4-13 0 7,-13-5 0-8,-3 0 0 9,-16-10 0-8,-19-25 0 7,-6 5 0-12,-13-1 0 12,-9 2 0 6,-14 9 0-14,-16 7 0-4,-20 8 0 5,-3-7 0 5,-9 9 0-6,6 3 0 26,3 0 0-28,8 0 0-2,7 0 0 1,4 0 0 9,-8 0 0-8,-11 8 0 8,-6 4 0-4,-5-4 0 3,-4 9 0-3,8-6-10 3,4 10 3-1,11-2-3 1,1-2 3-5,-8-4 3 5,-15-1-5-4,-17-12 7 6,-5 3-1-6,-6-3 1 12,-2 2-6-16,7 1 2 6,0 3-3-5,0-6 6 23,0 6-6-24,-8-6 6 2,0 0 0-1,0 0-2 19,0-15-6-20,0-46-9 1,0-43-6 9,-4-39 22-6,-5-40 4 4,3-56-3-5,6-60 3 15,0-54-2-19,0-34 2 5,0 5 0 5,0 18 0-2,0 19 0-3,0 12-2 9,0 13 1-11,0 6-2 4,0 25 2-1,0 15 1-1,0 19 0 10,0 8 0-10,15-3 0 11,4-6 1-13,-2 3-1-3,-8 0 0 14,-5 21 0-11,-4 25 0 11,0 22 1-8,0 24-1-5,0 13-1 8,0 0 1-2,0 3 0 3,3-11 1-5,1-30-2 0,-4-35 2 3,0-39 0 6,-11-16-1-13,-22 22 0 11,6 42-2-9,17 57 2 14,10 58 0-17,0 38-1 5,0 19-1 5,25 13 2-3,11-2-1 5,11-8 2-9,-1-10-2 8,2-13-2-7,-5-13-10 0,-9-11-4 12,-7-10 1-13,-8-4 2 9,-2-2 5-11,-8-7 6 7,6-5 0 3,-2-9 2-6,0-9 2 2,-3-7-4 9,-7-7 2-14,-3-7 1 4,0-7 0 4,0 7 0-5,0 20-1 3,1 15 1-2,19 22-1 4,1 19 1-5,-2 8-1 6,4 2 2-9,-6 1 2 13,-4-15-3-13,-13-25-1 11,0-26-1-12,-17-25 4 13,-38-18-4-11,-6 0 0 11,-4 20 2-12,5 20-3 4,17 34 3 3,18 39-3-4,13 19 3 3,12 22-3-1,0 6 0 8,0-8 0-15,0-1 3 9,0-9 2 7,0 0-2-12,0 5 1-4,0 7-1 12,0 2 1-5,0-8-1-5,0-7 0 9,0-3-1-6,0-5 1 4,0 6-1-3,0 3-5 16,0-8-27-20,0 0-25-2,0-6 34 15,0 6 13-12,8 10 3 2,8 18-3 0,1 11-11 19,2 33-59-24,21 66-38 1,-19-32-136 9,6 11-614-7</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2T02:29:13.38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00B0F0"/>
    </inkml:brush>
  </inkml:definitions>
  <iact:action type="add" startTime="10154">
    <iact:property name="dataType"/>
    <iact:actionData xml:id="d0">
      <inkml:trace xmlns:inkml="http://www.w3.org/2003/InkML" xml:id="stk0" contextRef="#ctx0" brushRef="#br0">9425 14608 718 0,'0'0'202'16,"0"0"-56"-14,0 0-29 14,0 0-43-13,0 0-30-2,0 0 22 24,-204 141 28-22,107-55-19-3,-3 7-8 0,3-4-19 17,13-7-11-16,10-14-13 23,19-23-10-22,20-11-8-1,14-21-2-1,19-4 0 15,2-9-4-14,16 0-2 13,44-26 2-13,33-36 9 14,9-13-2-14,-2-9-5 14,-8 1 3-14,-16 14-2 11,-11 18 0-8,-24 14 0 9,-14 22 2-9,-20 2 0 2,-7 11 9-3,0 2-3 6,-1 0 4 6,-45 42-12-13,-23 37-3 1,-23 22 10 14,-1 5-1-16,2-5 3 13,14-22 2-12,20-25-1 11,21-24-9-9,21-13 1 1,15-14-5 4,0-3 0 5,11-3-1-11,34-39 1 8,14-5 1-8,-5 5 2 9,-14 13-3-8,-17 15 0-2,-17 8-11 13,-6 6-32-11,0 0-69 9,-10 0-103-10,-10 0-92 9,-3 0-470-10</inkml:trace>
    </iact:actionData>
  </iact:action>
  <iact:action type="add" startTime="10844">
    <iact:property name="dataType"/>
    <iact:actionData xml:id="d1">
      <inkml:trace xmlns:inkml="http://www.w3.org/2003/InkML" xml:id="stk1" contextRef="#ctx0" brushRef="#br0">8632 14616 642 0,'0'0'253'6,"0"0"-122"10,0 0-7-13,0 0-4 1,0 0-28 10,0 0-6-11,182 71-4 8,-127-2-7-8,6 18-14 11,8 12 10-13,-1-1-11 13,2-5-22-13,-6-16-6 12,-9-16-6-10,-16-16-2 9,-3-13-14-9,-20-11 3 10,-12-12-7-10,1-7-5 7,-5-2-1-6,0 0-2 6,0 0-7-6,-41-45-4 11,-23-22 6-14,-7-21 6 17,-3-13-1-8,-8-10 2-9,5 0 0-1,3 16-4 9,15 22 3 8,18 23-4-15,21 23 4 0,12 14-3 4,8 7 4 13,0 6 1-16,16 0 5-2,35 50 11 24,16 28-7-23,13 19 6-2,4 13 1 12,0-1 7-10,-5-5-10 9,-10-28 1-9,-20-14 0 6,-13-28-1 7,-20-12-14-12,-7-10 0-1,-9-11 0 5,0-1 0 12,-9 0 0-18,-33-13 0 26,-17-38-13-24,-10-10 12-2,3-9 1-1,5 1 0 8,4 15 1-5,18 0-2 12,15 16-2-11,12 16 0 1,5 9-21-1,7 4-27 4,0 9-36 16,0 0-44-19,0 0-106-5,0 22-123 4</inkml:trace>
    </iact:actionData>
  </iact:action>
  <iact:action type="add" startTime="14621">
    <iact:property name="dataType"/>
    <iact:actionData xml:id="d2">
      <inkml:trace xmlns:inkml="http://www.w3.org/2003/InkML" xml:id="stk2" contextRef="#ctx0" brushRef="#br0">9482 12168 506 0,'0'0'209'6,"0"0"-68"4,0 0-3-6,0 0-31 7,0 0-26-9,0 0-12 12,0 0 11-11,20-10-20 11,-30 46-12-12,-34 22-4 0,-9 24-5 11,-18 19 3 3,-9 14-10-14,-4 1-4 2,-2-15-18 21,11-20 1-23,16-29-7-1,18-22-3-1,21-19-1 26,14-11 0-23,6-9-3-3,38-50-11 0,34-27 14 15,25-18 16-14,11-7-7 4,-1 14-5 11,-10 12 9-12,-17 23 2 2,-35 29-2-2,-18 16 2 17,-23 15-6-21,-4 2 1 3,-2 2 1 10,-42 40 0-10,-10 12 2 3,1 7-1 2,5-5-7 9,6-7-3-15,9-2-2 2,8-13 0 2,6-6-2 3,2-9-13 9,12-10-43-16,2-9-51 0,3 0-28 3,0 0-56 12,0-2-64-14,-2-14-337 21</inkml:trace>
    </iact:actionData>
  </iact:action>
  <iact:action type="add" startTime="15216">
    <iact:property name="dataType"/>
    <iact:actionData xml:id="d3">
      <inkml:trace xmlns:inkml="http://www.w3.org/2003/InkML" xml:id="stk3" contextRef="#ctx0" brushRef="#br0">8893 12022 445 0,'0'0'298'3,"0"0"-85"1,0 0-28 10,0 0-41-10,0 0-24 0,0 0-31 11,0 0-13-12,290 397-4 10,-238-296-16-12,-7-12-12 9,-10-15-5-6,-16-24-14 9,-6-25-7-9,-13-14-11 9,0-11-7-10,-28 0-7 12,-27-48-10-11,-6-24 11-3,-11-12-4 14,4 2-1-12,-5 3 3 17,10 17 0-18,15 15-1-1,12 15 6 8,20 15-5-7,16 15 7 12,0 2 1-11,26 19 3 2,51 52 15 11,40 36 18-13,39 27 1 4,17 16 18-3,10-2 7 4,-20-20-10 10,-45-39-13-14,-47-39-37-3,-44-30-2 4,-27-20 0 11,-56-22 0-12,-57-63 0 1,-34-44-110 9,0-26-94-11,80 76-169 4,23 10-881-2</inkml:trace>
    </iact:actionData>
  </iact:action>
  <iact:action type="add" startTime="16045">
    <iact:property name="dataType"/>
    <iact:actionData xml:id="d4">
      <inkml:trace xmlns:inkml="http://www.w3.org/2003/InkML" xml:id="stk4" contextRef="#ctx0" brushRef="#br0">9528 9510 661 0,'0'0'195'1,"0"0"-78"3,0 0-26 0,0 0-12 11,0 0-4-12,0 0 26 14,0 0-12-13,-404 390-25-3,327-292-10 12,12-16-14-10,10-20-13 6,14-26-13-5,18-23-14 7,19-13-1-8,4-27-7 11,23-38-32-12,38-16 35 11,18 3 5-9,7 10 0 8,-6 12 4-9,-12 19-1 11,-23 14-1-12,-22 14 2 4,-13 5-2-2,-10 4 3 13,0 0-5-14,-30 11 0 13,-30 29 1-16,-17 10 6 14,3-2 9-12,8-4 5 4,13-6-1-4,13-11-3 15,15-10-4-13,15-11-9 15,10-6-4-16,0 0-2-3,23 0-16 6,18-11-55 3,5-11-18-7,-15 2-95 13,-24 11-76-13,-7 4-491 20</inkml:trace>
    </iact:actionData>
  </iact:action>
  <iact:action type="add" startTime="16479">
    <iact:property name="dataType"/>
    <iact:actionData xml:id="d5">
      <inkml:trace xmlns:inkml="http://www.w3.org/2003/InkML" xml:id="stk5" contextRef="#ctx0" brushRef="#br0">8753 9676 468 0,'0'0'253'6,"0"0"-140"10,0 0 24-14,0 0 16 2,0 0-39 8,0 0-9-3,230 210-14-9,-163-139-2 15,-11-7-20-13,-11-10-12 9,-13-17-16-6,-12-15-14 6,-17-19-12-7,-3-3-15 7,0-20-2-8,-26-32-17 9,-14-2 14-10,-1 0-1 12,5 16 4-11,10 19 3 10,3 16-2-12,12 3 1 14,4 8 0-12,7 36 5-2,0 0 4 12,0 1-3-11,35-3-4 15,8-10 5-17,2-7-5 13,-4-6-2-10,-11-8 0 11,-14 3 0-13,-11-1-6 14,-5 4-45-14,0 3-87 15,-19-13-120-14,-6-7-144-1</inkml:trace>
    </iact:actionData>
  </iact:action>
  <iact:action type="add" startTime="17525">
    <iact:property name="dataType"/>
    <iact:actionData xml:id="d6">
      <inkml:trace xmlns:inkml="http://www.w3.org/2003/InkML" xml:id="stk6" contextRef="#ctx0" brushRef="#br0">9448 6851 461 0,'0'0'275'8,"0"0"-77"5,0 0-32-9,0 0-30 0,0 0-46 11,0 0-20-11,0 0-26 7,-268 303 13-7,155-222-6 8,5-10-13-9,12-11-24 12,18-10-11-15,21-14-3 14,22-14 0-13,21-12 0 12,14-10 1-10,3 0-3 9,47-28 2-10,37-26-10 11,5-9 10-10,3 2 4 11,-18 10-2-10,-26 20-1 7,-31 18 1-8,-20 13-2-2,0 3 6 15,-30 38 1-13,-28 16-3 1,-15 4 3 9,7-4-3-10,12-12-2 15,19-15 2-18,16-12 0 25,9-12 0-23,10-6-4-1,0 0-4-1,0-34-9 18,18-30-64-18,9-7-48 26,-18 34-111-24,-6 9-156-1</inkml:trace>
    </iact:actionData>
  </iact:action>
  <iact:action type="add" startTime="17937">
    <iact:property name="dataType"/>
    <iact:actionData xml:id="d7">
      <inkml:trace xmlns:inkml="http://www.w3.org/2003/InkML" xml:id="stk7" contextRef="#ctx0" brushRef="#br0">8641 6963 850 0,'0'0'242'4,"0"0"-79"21,0 0-6-25,0 0-63 2,0 0-24 0,0 0-5 5,352 376-15 6,-314-319-11-8,-9-9-10 5,-10-15-3-5,-15-15-15 7,1-12-3-9,-5-6-8-1,-5-17-4 15,-44-51-11-17,-19-26 1 14,-8-6 7-12,5 12 4 14,13 27 1-14,25 28 1 0,19 21 0 14,14 12 1-15,0 9 2 5,14 49 4 10,44 23 18-12,25 18-12 8,14 5 7-10,4-9 8 0,-4-6-6 6,-14-25 4 10,-26-20-7-16,-27-18-10 9,-29-18-6-9,-1-8-2 11,-40-3-8-9,-36-45-50 1,-21-19-49 9,6-8-72-11,50 40-131-1,14 5-492 18</inkml:trace>
    </iact:actionData>
  </iact:action>
  <iact:action type="add" startTime="33855">
    <iact:property name="dataType"/>
    <iact:actionData xml:id="d8">
      <inkml:trace xmlns:inkml="http://www.w3.org/2003/InkML" xml:id="stk8" contextRef="#ctx0" brushRef="#br1">10333 16285 492 0,'0'0'256'8,"0"0"-122"-2,0 0-33 4,0 0-43-4,0 0-31 2,0 0 27-2,0 0 13 5,0 13-4-5,0-13-14 2,0-10-6-2,0-24-11 3,0-8-9-3,0-8 26 2,0 1-15 0,0 2-12 0,0-3-5-2,-5 1 2 2,5-4-2 0,-3-4 5 0,3-7-2 2,0-6-7-5,0-6 0 4,0 1 1-2,0 1 1 0,0 1-3 0,0 4 5 0,0 4-8 2,0-3 0-4,0 0-1 3,0-3 3 1,0-4-2-1,0-3-1-2,0-10 0 1,0 3-1 1,0-1 3-2,0 7 1 2,0 10 4 0,0 0-5 1,0 2-2-4,0 0-4 4,0-7-2-2,0 1 0 2,0 1-2-2,0 2 3 0,0-1-2 0,0 4 3 3,0 2-4-3,0 0 6 0,0 1-5 2,0 0 3-3,0-5-2 3,0 2-2-2,0-5 3 0,0-2-3 1,0-5 1-1,0 3 1-1,0 4 1 2,-5 8-3-2,3 3 3 1,2 6 0 2,0-2-1-2,0 1 1 0,0-11-3 1,0-6 2 2,0-9-1-5,0-7 1 2,0 1-1 1,0-2 2 1,0 4-2-2,0 2 1 0,0 2 4 2,0 3-4-3,0-2 0 3,0 4-1 0,0-8-1-6,2-2 0 6,3-2 1-1,1-4-1 0,-4 3 2-1,-2 4-1-1,3 2-1 2,-3 2 1 1,0 5 1-2,0-1 1-1,0-4-3 2,0-6 2-2,0 2-1 5,0-4 1-5,0 0-1 2,0-5 1-2,0-5 2 2,0 1 0-1,0 2 0 2,0 11 0-1,0 5 1 0,0 4-3-2,0-2 2 1,0 1-2 2,4-7 0-1,8-4 0-2,1-9-2 2,-2 4 1 0,1-7-1 0,-11 2 0-1,2-2 1 0,-3 0-2 1,0 0 2 0,0 0-2-1,0-7 2 1,0 8-1-1,0 2 0 1,-3-3 0-1,-7 5 0 0,3 6 0 1,-3 4 0-1,0-2 0 0,7 9 1 5,1-3 0-8,2 6-1 2,0 4 0 3,0-1 0-1,0-2 0 0,0-4 0-1,0 5-1 2,0 7 2-3,0 8-2 3,12 12 2-2,1 17-2 1,0 6 2-1,-6 7-1-4,3-3 0 6,0-3 1 1,-5-2-2-2,-2-8 1-5,2-10-1 6,-5-2 1 0,0-6 0-2,0 4 0 0,0 1 0 0,0 10 0 1,0 6 1 1,0 4 0-1,0 7-1-1,0 2 0-2,0 7 1 3,0 9 0-2,0-3 0 5,0 4 0-6,0 0-1 4,0 0 1-3,0 0 0 3,0 0 0-3,0 0-2 0,-8 0-1 2,-13 17 0 2,-10 25 4-4,-9 15 3 3,-10 18-2-1,-4 15 3-1,0 9-1 0,5 7-1 1,1-7 0 1,12-6-4-2,9-14 3 1,3-24-2 0,16-14-1 1,3-21 1-6,5-16-1 5,0-4 0-1,0 0 2 1,37-17-2-1,19-22 5 1,9-10-5 12,-1-13 0-18,0-7 0-2,-15-1-3 8,-2-1 1 0,-14 4 0 0,-13 1 2-1,-8-3 0 1,-4 5-1-1,-8 4-1 1,0 19 4-2,0 11-5 1,0 17 4 2,0 9-2-3,0 4 2 1,0 0 0 1,0 0 1 0,0 0 0-2,3 21 0 3,9 40-2-1,8 37 2 0,9 20-2-2,7 4 1 2,-4-6 1 2,0-13-1-4,-4-24-1 2,-5-30-3 0,-10-22 1 1,-13-24-6-1,0-3-28-5,0-10-73 5,0-27-64-1,-3 8-78 1,-4 13-237 0</inkml:trace>
    </iact:actionData>
  </iact:action>
  <iact:action type="add" startTime="35974">
    <iact:property name="dataType"/>
    <iact:actionData xml:id="d9">
      <inkml:trace xmlns:inkml="http://www.w3.org/2003/InkML" xml:id="stk9" contextRef="#ctx0" brushRef="#br1">11469 8670 529 0,'0'0'282'4,"0"0"-88"3,0 0-28 3,0 0-20-4,0 0-18 1,0 0-5 0,0 0-11 1,61 215-66-1,-33-86-2 1,3 10 10-1,1-4-8 1,0-12-12-2,-1-19-8 2,-4-28-6 0,-1-27 1 0,-5-28-5-2,8-21-6 2,5-13-3 2,13-64-1-4,12-28-4 0,-4-2-1 4,-8 21-1 2,-17 37 2-8,-14 49 0 1,1 22-1 5,4 67 28-4,2 34-29 3,0 13 0-3,-6-18 0 2,2-31 0-1,-1-38 0 1,-4-22 0-1,12-22 0 3,11-5 0-6,18-13 0 4,17-43 0-2,5-34 0 4,-6-23 0-1,-10-27 0-1,-5-18 0-5,-12-5 0 7,-5 17 0-4,-13 34 0 2,-11 44-34 0,-13 48-81 1,-2 20-45-3,0 65-54 1,0-3-114-1,0 2-363 4</inkml:trace>
    </iact:actionData>
  </iact:action>
  <iact:action type="add" startTime="36508">
    <iact:property name="dataType"/>
    <iact:actionData xml:id="d10">
      <inkml:trace xmlns:inkml="http://www.w3.org/2003/InkML" xml:id="stk10" contextRef="#ctx0" brushRef="#br1">13217 9458 668 0,'0'0'137'5,"0"0"54"1,0 0-47 2,0 0-45-2,0 0-10 2,0 0-16-1,-253 349-12 0,253-281-5 1,2-11-4-2,39-22-13 2,14-21-13 0,3-14-15 0,-3-15 8-2,-10-39-9 2,-4-14-6 2,-14-3-1-4,-8 1-3 0,-6 7 0 2,-6 10-4 2,-1 18-4-3,-1 13-43 0,-5 19-51 0,5 3-54 2,-5 0-89-5,5 5-292 6</inkml:trace>
    </iact:actionData>
  </iact:action>
  <iact:action type="add" startTime="36809">
    <iact:property name="dataType"/>
    <iact:actionData xml:id="d11">
      <inkml:trace xmlns:inkml="http://www.w3.org/2003/InkML" xml:id="stk11" contextRef="#ctx0" brushRef="#br1">13562 9875 378 0,'0'0'515'3,"0"0"-281"4,0 0-48-1,0 0-33 1,0 0-46 2,0 0-31-1,0 0-11-2,141-385-19 2,-98 383-8 2,10 2-22-6,7 0-6 7,1 0-10-4,2 2-4-1,-10 0-28 0,-14-2-47 2,-11-2-33 0,-15-37-61 0,-13 16-94 1,0-1-166-2</inkml:trace>
    </iact:actionData>
  </iact:action>
  <iact:action type="add" startTime="37082">
    <iact:property name="dataType"/>
    <iact:actionData xml:id="d12">
      <inkml:trace xmlns:inkml="http://www.w3.org/2003/InkML" xml:id="stk12" contextRef="#ctx0" brushRef="#br1">14348 8691 743 0,'0'0'176'7,"0"0"-41"-1,0 0-29 0,0 0-44 2,0 0-18 2,0 0-9-4,64 683 10 0,-47-555-20 2,12-16-10 2,-9-26-11-4,-1-24-4 0,-4-28-1 2,-5-19-24 2,1-15-71-3,5-8-43-2,-13-28-95 6,10 1-640-2</inkml:trace>
    </iact:actionData>
  </iact:action>
  <iact:action type="add" startTime="37330">
    <iact:property name="dataType"/>
    <iact:actionData xml:id="d13">
      <inkml:trace xmlns:inkml="http://www.w3.org/2003/InkML" xml:id="stk13" contextRef="#ctx0" brushRef="#br1">15255 9498 547 0,'0'0'189'9,"0"0"-78"-5,0 0-47 4,0 0-29-2,0 0 31 2,0 0 12 0,-255 110-8-1,190-50-8 1,20-3-7-1,15-3-1 1,19-2-8-2,11-11-7 2,0-16-12 0,42-12-8 2,22-13-11-6,16-30-3 5,3-47-5 0,-5-40-2-1,-16-29-6-1,-20-20-7-1,-20-11 4 1,-19 11-1 2,-3 33 3-1,0 39 9 0,-3 46-1-1,-14 45 2 2,1 15-1-3,3 64 3 0,2 36 3 1,-2 23 11-1,6 11 4 2,3 4 1 0,-2-11-6 0,6-18-3-2,0-16-7 2,0-26-6 3,0-27 0-5,0-15-5 3,26-20-36-2,15-17-80 0,-18 0-120 0,10-22-415 1</inkml:trace>
    </iact:actionData>
  </iact:action>
  <iact:action type="add" startTime="38064">
    <iact:property name="dataType"/>
    <iact:actionData xml:id="d14">
      <inkml:trace xmlns:inkml="http://www.w3.org/2003/InkML" xml:id="stk14" contextRef="#ctx0" brushRef="#br1">16309 8661 822 0,'0'0'212'5,"0"0"-31"5,0 0-40-4,0 0-51 0,0 0-11 2,0 0-1 0,0 0-11 1,-133 942-5-3,115-839-14 3,5-32-8-2,12-32-2 0,1-17 3 3,0-12-2-3,40-10 6 0,42 0 9 0,25 0-44 2,18 0-10-1,8 0 0-3,-6 0 0 3,-9 0 0-1,-20-4 0-1,-16 1 0 2,-29 0 0 0,-22 3 0 0,-15 0 0-2,-16 0 0 2,0-14-69 2,-8-7-161-5,-12 5-132 2,8 2-60 3</inkml:trace>
    </iact:actionData>
  </iact:action>
  <iact:action type="add" startTime="38406">
    <iact:property name="dataType"/>
    <iact:actionData xml:id="d15">
      <inkml:trace xmlns:inkml="http://www.w3.org/2003/InkML" xml:id="stk15" contextRef="#ctx0" brushRef="#br1">17475 9804 957 0,'0'0'232'3,"0"0"-74"5,0 0-92-2,0 0-47 0,0 0-19 2,0 0-11 0,26 248-112-2,-26-276-143 2,0-12-644 2</inkml:trace>
    </iact:actionData>
  </iact:action>
  <iact:action type="add" startTime="38542">
    <iact:property name="dataType"/>
    <iact:actionData xml:id="d16">
      <inkml:trace xmlns:inkml="http://www.w3.org/2003/InkML" xml:id="stk16" contextRef="#ctx0" brushRef="#br1">17461 9071 709 0,'0'0'249'3,"0"0"-66"3,0 0-81 0,0 0-57 2,0 0-45 1,0 0-5-2,40-75-49-1,-40 125-24 2,0-25-153 1,10-5-400-2</inkml:trace>
    </iact:actionData>
  </iact:action>
  <iact:action type="add" startTime="38725">
    <iact:property name="dataType"/>
    <iact:actionData xml:id="d17">
      <inkml:trace xmlns:inkml="http://www.w3.org/2003/InkML" xml:id="stk17" contextRef="#ctx0" brushRef="#br1">17799 9831 565 0,'0'0'262'8,"0"0"-86"-4,0 0-102 4,0 0-23 2,0 0 61-4,0 0-11 0,87-308-32 2,-58 241-16 0,-1 15-23-2,1 11-13 3,-2 20-10-2,2 14-1 1,2 7-4-2,6 28 1 2,-3 50 8 1,0 30-8-4,-5 11 0 5,-10-5-3-1,-10-24 0-4,-9-28 0 4,0-30-4-2,0-24-12 1,0-8-59-2,0-25-68 3,0-12-64-1,0-3-140-2</inkml:trace>
    </iact:actionData>
  </iact:action>
  <iact:action type="add" startTime="39011">
    <iact:property name="dataType"/>
    <iact:actionData xml:id="d18">
      <inkml:trace xmlns:inkml="http://www.w3.org/2003/InkML" xml:id="stk18" contextRef="#ctx0" brushRef="#br1">18502 9678 773 0,'0'0'228'11,"0"0"-49"-9,0 0-60 3,0 0-46 5,0 0-29-4,0 0-34 1,402-278-4 1,-386 216-2 1,-16 14-2-3,0 12-4 0,-44 16 2 4,-17 20-8-3,-11 0-4 0,-5 37-7-1,13 30 13 8,14 23 6-12,19 12 1 11,21 8 3-9,10-7 16 4,7-13 26 0,40-18 29-1,9-23-5 1,5-19-21-1,3-23-21 2,-8-7-22-3,-11-17-6 2,-13-34-31-1,-4 0-88 1,-23 27-89 0,0 4-203-1</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2T02:29:13.382"/>
    </inkml:context>
    <inkml:brush xml:id="br0">
      <inkml:brushProperty name="width" value="0.05292" units="cm"/>
      <inkml:brushProperty name="height" value="0.05292" units="cm"/>
      <inkml:brushProperty name="color" value="#7030A0"/>
    </inkml:brush>
  </inkml:definitions>
  <iact:action type="add" startTime="6441">
    <iact:property name="dataType"/>
    <iact:actionData xml:id="d0">
      <inkml:trace xmlns:inkml="http://www.w3.org/2003/InkML" xml:id="stk0" contextRef="#ctx0" brushRef="#br0">10602 14728 369 0,'8'-17'297'4,"-6"15"-61"-3,0-1-60 42,-2-3-64-42,3 3-48 1,-3 3-3-2,0 0-9 0,0 0-10 0,0 0-9 45,0 12 15-44,-7 24-13 0,-30 12-5 3,4 2 12-4,-8 4-17 0,1 2-2 0,-2 0-6 51,-3-5-1-51,6-8-12 1,11-13 1-1,11-10-4 0,8-6-1 0,9-14 0 1,0 2-3 4,0-2 2 47,0 0-2-49,0 0 2-3,20-16 2 1,25-29 0-1,10-20-1 0,2-2 0 0,-3-1 0 45,-15 17 0-43,-15 21 2 0,-11 13 0-2,-10 12 2 0,-3 2 2 0,0 3 6 5,-4 20-9-2,-44 44 11 40,-23 28-4-39,-10 4 4-3,1-3 4-1,9-18-9 0,16-21 0 0,20-15-5 39,12-18 2-33,17-14-5-4,2-5-2-2,4-2 0 0,0 0 1 0,0 0-4 40,0 0-6-38,13-18 9-1,1 1-8-1,-1 5-27 0,-1 5-39 0,-8 0-60 39,-4 7-83-39,0 0-159 3</inkml:trace>
    </iact:actionData>
  </iact:action>
  <iact:action type="add" startTime="7138">
    <iact:property name="dataType"/>
    <iact:actionData xml:id="d1">
      <inkml:trace xmlns:inkml="http://www.w3.org/2003/InkML" xml:id="stk1" contextRef="#ctx0" brushRef="#br0">10192 14709 398 0,'0'0'375'0,"0"0"-166"0,0 0-66 0,0 0-26 44,0 0-42-44,0 0 7 1,107 76-18-1,-70-11-10 0,3 10 13 0,1 3-10 4,1-10-5 39,-12-3-20-41,-2-8-2-1,-5-16-14-1,-14-13-3 0,-5-11-12 0,-4-9 0 43,0-4-1-41,0-4-3 0,0 0-6-2,0 0 0 1,-7 0 1-1,-19-17 5 43,-13-20 1-41,-9-7 1-2,0-1-1 1,-6-4 3-1,8 7-2 1,5 6-3 40,15 7-4-39,12 7-2-2,9 5 1 3,5 2 3-3,0 8 4 0,0 1 2 0,0 6 7 42,22 0 17-42,19 45-1 1,9 17 15-1,3 5-6 0,-3 1-11 4,-9-10 9 7,-8-15-5-9,-12-15-8 44,-11-13-13-46,-5-13 0 1,-5-2-4-1,0 0-8 0,0 0-12 0,-8-34-11 6,-24-22 16 8,-9-9-4-12,-7-9-16 43,8 5-29-45,4 2-9 1,15 5-32-1,14 11-19 1,7 43-73-1,0 4-138 5</inkml:trace>
    </iact:actionData>
  </iact:action>
  <iact:action type="add" startTime="10621">
    <iact:property name="dataType"/>
    <iact:actionData xml:id="d2">
      <inkml:trace xmlns:inkml="http://www.w3.org/2003/InkML" xml:id="stk2" contextRef="#ctx0" brushRef="#br0">11842 12278 220 0,'13'-9'210'4,"-10"3"-68"-4,1-1 29 42,-1 0-32-40,0 2-37-1,0 2-7-1,1 3 0 0,-4 0-24 0,0 0 9 5,0 0-9 37,-17 45-7-40,-36 22-10 0,-10 12-18-2,2 3-17 0,1-9-12 0,12-21-2 43,12-16-4-42,12-21-2 0,11-9 1-1,10-6-1 0,3 0-9 0,0-28 1 47,33-36 9-47,24-13 6 2,2 2-5-2,0 10 1 0,-9 18 0 0,-14 15 0 44,-17 19-1-42,-15 7 2-1,-4 6 8 0,0 0 6-1,0 45 19 0,-36 20-10 0,-15 11-21 44,-5-6 1-44,6-11 0 3,7-17 4-3,8-17-6 0,12-8 1 0,13-11-4 43,5-6-2-43,5 0-3 2,0 0-15-2,0-11-24 0,5-6 6 0,-1 10-56 39,-1 7-98-37,-3 0-62-1,0 0-485-1</inkml:trace>
    </iact:actionData>
  </iact:action>
  <iact:action type="add" startTime="11228">
    <iact:property name="dataType"/>
    <iact:actionData xml:id="d3">
      <inkml:trace xmlns:inkml="http://www.w3.org/2003/InkML" xml:id="stk3" contextRef="#ctx0" brushRef="#br0">11473 12272 91 0,'0'0'408'3,"0"0"-174"-1,0 0-61 1,0 0-19 38,0 0-31-39,0 0-9 1,0 0-43-3,37 73-3 0,-14-36-8 2,2 3 10 43,11-2-26-43,7 7-3-2,1 7-2 3,-1 0-6-3,-2 5 1 0,-12-12-13 0,-12-9-4 40,-7-18-11-40,-10-14 1 1,0-4-7-1,0 0-8 1,-7-34-7 41,-26-26 11-39,-14-17 2-2,-3-11-2-1,6 13 4 0,4 14-6 0,11 17 4 38,11 22-5-36,8 11 5 0,10 9 2-2,0 2 0 0,0 0 6 0,0 0 0 39,15 0 3-36,16 0-5-1,7 13 3-2,-7 13 1 1,2-3 0-1,-14-3-4 39,-8-10-4-36,-5-7 0-1,-6 1-10-2,0-4-67 0,0 0-97 0,0 0-88 41,-9 0-373-41</inkml:trace>
    </iact:actionData>
  </iact:action>
  <iact:action type="add" startTime="14003">
    <iact:property name="dataType"/>
    <iact:actionData xml:id="d4">
      <inkml:trace xmlns:inkml="http://www.w3.org/2003/InkML" xml:id="stk4" contextRef="#ctx0" brushRef="#br0">13087 9811 81 0,'0'0'267'3,"0"0"-135"-2,0 0 27 0,0 0-15-1,0 0-46 0,0 0 11 43,0 0-20-43,26-17 9 0,-26 17-19 0,0 0-2 1,0 0-17-1,0 0-5 42,0 0-12-40,0 10-7 0,-23 10-16-2,-1-6-6 0,7 3-7 0,-9 3 0 42,-2 5 10-40,-3 11-2-1,2 2 1-1,-3-1-8 0,7-7 0 1,9-8-4 1,3-8-4 43,6-9 0-44,7-5-1 0,0 0 1-1,0 0 0 1,0 0 6-1,0 0-3 44,0 0 5-44,0 0-5 2,0 0-3-2,0 0 0 0,4-5 0 0,25-29-1 4,3-5 2 41,4-6 0-42,-7 11-1-2,-11 11 2-1,-5 13-1 0,-13 10 4 1,0 0 5 2,0 0 4 41,0 8 9-42,-25 34-2 0,-27 14-11-2,1 11 1 0,-13 5 7 0,-1-5-9 43,10-3 7-40,1-8-5 0,15-17-3-3,15-16-4 0,11-11-2 0,10-12-2 0,3 0-3 43,0-12-1-40,33-30-2-2,18-10 2-1,8 3-3 0,-7 12-28 0,-14 15-32 43,-15 5-41-43,-5 6-22 2,-13 5-77-2,-5 6-37 0,0 0-305 0</inkml:trace>
    </iact:actionData>
  </iact:action>
  <iact:action type="add" startTime="14730">
    <iact:property name="dataType"/>
    <iact:actionData xml:id="d5">
      <inkml:trace xmlns:inkml="http://www.w3.org/2003/InkML" xml:id="stk5" contextRef="#ctx0" brushRef="#br0">12682 9655 454 0,'0'0'255'1,"0"0"-87"0,0 0-35-1,0 0-26 1,0 0-7 44,0 0-18-45,57 21 2 2,-30 24-10-2,10 13-13 0,6 11 16 0,1 2-11 5,1 3-8 37,-5-7-15-39,-9-7 0-2,-14-13-15 0,-4-13-10-1,-10-12-10 0,-3-10-8 38,0-12-5-35,-7 0-10-2,-32-14 5 0,-8-40-11-1,-4-14 13 0,8-7 3 40,-1 1 1-40,11 8-6 1,7 13-1 0,12 16 2-1,3 10-1 36,8 20 1-33,3 1 9-3,0 6 1 1,0 0 5-1,16 6 17 0,22 28-5 38,6 13 4-36,2 4 2-1,0 6-6-1,-8 1-3 0,-12-10-9 37,-11-15 1-35,-5-12-7 0,-10-13 0-2,0-8-6 1,0-12-14-1,-10-45-11 5,-18-17 25 35,1-14 6-40,-1 9-7 1,8 21-17-1,-1 21-54 0,7 25-74 6,11 12-107 38,3 6-265-44</inkml:trace>
    </iact:actionData>
  </iact:action>
  <iact:action type="add" startTime="16118">
    <iact:property name="dataType"/>
    <iact:actionData xml:id="d6">
      <inkml:trace xmlns:inkml="http://www.w3.org/2003/InkML" xml:id="stk6" contextRef="#ctx0" brushRef="#br0">14473 7040 204 0,'0'0'316'4,"0"0"-71"2,0 0-52 0,0 0-81 36,0 0-34-40,0 0-5-1,0 0 19-1,-112 84-10 0,51-33-35 0,2 1-13 41,2-4-7-41,9-8-13 1,12-10-6-1,11-12-7 0,14-10 0 40,9-8-1-37,2 0-5-1,0-20-6-2,28-22 9 0,14-5 2 0,0 7 0 44,-12 11 1-43,-4 15 0-1,-8 6-1 1,-2 8 0 0,-8-2 3-1,1 2-1 0,-9 0-2 42,0 0 2-40,0 17 1-2,0 30-1 1,-24 15-2-1,-17 6 6 0,-1-7 8 40,9-11 3-39,-1-12-7-1,17-21 0 0,7-8-8 0,10-9-2 40,0 0 0-40,0 0-6 2,0 0-6-1,17-17-9-1,-7-3-43 0,-5 1-89 44,-5 11-76-44,0 1-277 4</inkml:trace>
    </iact:actionData>
  </iact:action>
  <iact:action type="add" startTime="16665">
    <iact:property name="dataType"/>
    <iact:actionData xml:id="d7">
      <inkml:trace xmlns:inkml="http://www.w3.org/2003/InkML" xml:id="stk7" contextRef="#ctx0" brushRef="#br0">14033 7094 400 0,'0'0'358'1,"0"0"-133"-1,0 0-84 45,0 0-23-43,0 0-10 0,0 0-19-2,171 234-22 0,-130-160-3 0,-5-7-4 38,-13-14-19-35,-10-19-24-2,-5-17-12-1,-8-14-5 0,0-3-8 0,-5-11-29 44,-27-40 2-44,-4-16 8 2,1-9 12-2,2 9 13 0,8 20 1 1,9 15 0 50,9 17 2-51,3 10-1 2,4 5 0-2,0 0 7 0,0 0 37 0,0 17 20 0,0 18-45 6,19 5-13 1,4-5 0 40,0-9-4-45,-3-8 3 0,-5-4-5-2,-3-8 0 1,-11-2-1-1,-1-2-1 1,0-2-26 3,0 0-62 36,0 0-31-40,0 0-57 2,-1 0-62-2,-13 0-334 0</inkml:trace>
    </iact:actionData>
  </iact:action>
  <iact:action type="add" startTime="27078">
    <iact:property name="dataType"/>
    <iact:actionData xml:id="d8">
      <inkml:trace xmlns:inkml="http://www.w3.org/2003/InkML" xml:id="stk8" contextRef="#ctx0" brushRef="#br0">11881 15498 955 0,'0'0'186'2,"0"0"-96"-2,0 0-39 1,0 0-7-1,0 0-13 4,0 0 11 49,0 0 9-50,375-770 1-3,-254 522 5 1,19-21 4-1,17-8 10 1,8 1-11-1,7 14-12 0,1 10-16 56,-4-4 2-55,-8 6-9 3,3-14 0-4,-7-6-5 0,-2-6-2 0,1-6-1 0,-14 18-5 2,-1 12 0 47,-12 5-5-47,-20 16 2-1,-6 9-9 0,-13 14 2-1,-11 15 0 0,5 7-2 0,8 0 1 42,-2-2-1-40,10 3 0-2,-3 5 1 2,-3 13-3-2,-9 21 4 0,-12 23-1 5,-5 19-1 41,-10 13 0-43,-7 13 0-2,-11 9 1-1,-6 13-2 0,-5 10 1 0,-8 14-2 0,-5 14 4 47,-11 9-1-45,-1 3 0-1,-4 6 5-1,0 0 1 0,0 0-5 0,-25 43 3 5,-20 10-4 43,-14 19 1-45,-9 10-1-1,-12 9 3-2,-13 12-4 0,-1 2 0 0,0 2 0 0,1-10 0 50,12-11 0-50,9-20 0 4,21-18 0-2,13-17-7-2,15-16-1 0,19-12-1 0,4-3 4 45,0 0-14-42,36-44 1-3,28-20 16 1,21-23 1-1,31-26-2 0,19-19 3 0,8-11-2 5,-8 18-1 44,-22 26 3-46,-32 30 0-3,-31 39 0 1,-29 16 2-1,-15 14 3 0,-6 0 1 0,0 51-2 42,-40 28 3-42,-14 22-3 2,-5-2-4-1,-2 2 0-1,0-9 0 1,9-4-4 49,8-7-20-48,9-11-51-2,6-13-57 1,22-13-93 0,7-41-81-1,0 2-532 0</inkml:trace>
    </iact:actionData>
  </iact:action>
  <iact:action type="add" startTime="27972">
    <iact:property name="dataType"/>
    <iact:actionData xml:id="d9">
      <inkml:trace xmlns:inkml="http://www.w3.org/2003/InkML" xml:id="stk9" contextRef="#ctx0" brushRef="#br0">15457 10440 129 0,'0'0'881'4,"0"0"-693"39,0 0-17-43,0 0-68 2,0 0-25-2,0 0-24 0,0 0 16 0,42 422-4 48,-42-345-14-43,3-16-2-5,7-29-21 0,-6-17-3 0,14-15-8 0,5-2-14 1,19-42-4 37,16-20-1-35,3-4 0-1,-9 12 1-2,-16 19 0 0,-21 24 1 0,-8 13 33 41,-1 18 27-41,-2 34-29 1,9 15-30-1,-1 7-2 0,-4-6 0 6,5-21 0 35,-2-12 0-39,4-20 0-1,10-15 0-1,11 0 0 1,18-47 0-1,8-24 0 4,-1-19 0 37,6-11-5-38,-9 0-8-2,-2 0-25-1,-2 5-64 0,-8 4-45 0,-38 70-78 42,-3 10-98-38</inkml:trace>
    </iact:actionData>
  </iact:action>
  <iact:action type="add" startTime="28440">
    <iact:property name="dataType"/>
    <iact:actionData xml:id="d10">
      <inkml:trace xmlns:inkml="http://www.w3.org/2003/InkML" xml:id="stk10" contextRef="#ctx0" brushRef="#br0">16876 10693 764 0,'0'0'260'1,"0"0"-163"-1,0 0 14 36,0 0-39-34,0 0-31-1,0 0-11-1,-245 233 12 0,235-185-1 39,10-1-4-39,0-1-13 2,37-13-12-2,3-13 0 0,6-20 4 54,0 0-5-52,-8-11-9-2,-2-31-2 0,-5-12-2 1,-11-2 1-1,-7 5-8 0,-10 7-11 0,-3 12-43 62,0 15-30-61,0 9-48-1,4 8-46 0,1 0-79 0,11 3-524 2</inkml:trace>
    </iact:actionData>
  </iact:action>
  <iact:action type="add" startTime="28706">
    <iact:property name="dataType"/>
    <iact:actionData xml:id="d11">
      <inkml:trace xmlns:inkml="http://www.w3.org/2003/InkML" xml:id="stk11" contextRef="#ctx0" brushRef="#br0">17253 11164 648 0,'0'0'268'6,"0"0"-102"1,0 0-14-1,0 0-27 29,0 0-42-35,0 0-24 2,148-404-4-2,-125 373-13 35,-6 14-9-32,3 7-15-2,1-3-14-1,11 3-4 0,5 3 0 0,10 7-10 39,6 0-25-39,-2 0-32 1,-10 0-17-1,-9 0-59 1,-32 0-38 35,0 0-226-34</inkml:trace>
    </iact:actionData>
  </iact:action>
  <iact:action type="add" startTime="28986">
    <iact:property name="dataType"/>
    <iact:actionData xml:id="d12">
      <inkml:trace xmlns:inkml="http://www.w3.org/2003/InkML" xml:id="stk12" contextRef="#ctx0" brushRef="#br0">18196 9692 704 0,'0'0'268'2,"0"0"-143"-1,0 0-38 37,0 0-19-37,0 0-1-1,0 0-14 0,-20 706-16 0,8-565-18 35,4-25-8-33,2-17-8 0,-4-20-3-2,10-26-4 0,0-19-58 34,0-25-56-32,17-9-34 0,6-15-93-2,-2-17-187 0</inkml:trace>
    </iact:actionData>
  </iact:action>
  <iact:action type="add" startTime="29202">
    <iact:property name="dataType"/>
    <iact:actionData xml:id="d13">
      <inkml:trace xmlns:inkml="http://www.w3.org/2003/InkML" xml:id="stk13" contextRef="#ctx0" brushRef="#br0">18511 10659 379 0,'0'0'234'3,"0"0"-23"-2,0 0-51-1,0 0-62 0,0 0-17 38,0 0-5-36,-226 289-14-1,198-246-13-1,12-13-15 0,15-9-15 36,1-8-4-34,4-6-7 0,48-7-8-2,9-7 0 0,7-47-4 34,2-27 0-32,-13-22 2 0,-4-27 2-1,-15-25-3-1,-6-10 3 0,-16-4-1 39,-12 18 1-39,-4 40 0 1,0 44 0-1,0 33 0 0,0 34 0 5,0 34 6 31,-9 68 23-34,-5 47-10 0,5 28 4-2,8-4 4 0,-7-15-7 39,6-26-6-37,-1-23-10-2,0-21-4 3,0-20-1-3,-2-24-13 1,5-19-43 34,0-19-44-33,0-6-72-1,25-11-133-1</inkml:trace>
    </iact:actionData>
  </iact:action>
  <iact:action type="add" startTime="29624">
    <iact:property name="dataType"/>
    <iact:actionData xml:id="d14">
      <inkml:trace xmlns:inkml="http://www.w3.org/2003/InkML" xml:id="stk14" contextRef="#ctx0" brushRef="#br0">19634 10169 665 0,'0'0'239'4,"0"0"-115"34,0 0-39-38,0 0-13 3,0 0-6-3,0 0-4 0,-39 612 10 36,30-546-8-34,9-14-8 0,0-16 25-2,3-10-5 0,44-11 1 0,17-10-19 38,7-5-21-38,14 0-15 1,-1 0-11-1,3 0 0 1,-6 0-10 56,-5 0-1-57,-11 0-1 0,-13 0-22 0,-7-18-76 1,-9-14-79-1,-8-7-72 0,-28 20-92 0</inkml:trace>
    </iact:actionData>
  </iact:action>
  <iact:action type="add" startTime="29885">
    <iact:property name="dataType"/>
    <iact:actionData xml:id="d15">
      <inkml:trace xmlns:inkml="http://www.w3.org/2003/InkML" xml:id="stk15" contextRef="#ctx0" brushRef="#br0">20591 10817 203 0,'0'0'562'4,"0"0"-374"-4,0 0-65 0,0 0-45 7,0 0-48 32,0 0-30-36,93 168-1-2,-122-165-31-1,13-3-99 0,7 0-215 0</inkml:trace>
    </iact:actionData>
  </iact:action>
  <iact:action type="add" startTime="30018">
    <iact:property name="dataType"/>
    <iact:actionData xml:id="d16">
      <inkml:trace xmlns:inkml="http://www.w3.org/2003/InkML" xml:id="stk16" contextRef="#ctx0" brushRef="#br0">20566 10393 490 0,'0'0'194'6,"0"0"-55"41,0 0-55-45,0 0-49 1,0 0-29-3,0 0-6 0,37-313-5 0,-37 321-21 0,2 43-140 11,3-16-91-7,5 2-103 43</inkml:trace>
    </iact:actionData>
  </iact:action>
  <iact:action type="add" startTime="30168">
    <iact:property name="dataType"/>
    <iact:actionData xml:id="d17">
      <inkml:trace xmlns:inkml="http://www.w3.org/2003/InkML" xml:id="stk17" contextRef="#ctx0" brushRef="#br0">20788 10909 75 0,'0'0'408'8,"0"0"-185"0,0 0-67-5,0 0-93 47,0 0-35-50,0 0 6 3,100-118-9-3,-77 63-2 0,-7 8 2 0,2 8-2 1,-2 17 0 40,-5 14 17-38,5 8 14-1,-3 0-13-2,8 45-18 0,-3 14-15 1,-3 15-4 44,-1-5 0-45,2-10-1 4,0-15 0-4,-4-14-1 1,1-13 0-1,3-13-1 0,0-4-1 42,7 0-2-40,-3-33-4-2,5-18-12 1,1 0 7-1,-9 7 5 1,-1 7 6 42,-6 13 0-41,-10 9 1-1,0 9-1-1,0 3-1 0,-13 3 0 0,-23 0 1 6,-1 0-1 42,-3 0 2-44,20 26 4-4,7 16 10 2,13 12 34-2,0 2 24 0,46 2-23 0,18-6-17 45,7-11-11-43,-1-16-14-1,-6-22-8 1,-9-3-1-2,-15-42-50 0,-37 0-136 0,1-7-141 54</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2T02:29:13.382"/>
    </inkml:context>
    <inkml:brush xml:id="br0">
      <inkml:brushProperty name="width" value="0.05292" units="cm"/>
      <inkml:brushProperty name="height" value="0.05292" units="cm"/>
      <inkml:brushProperty name="color" value="#FFC000"/>
    </inkml:brush>
  </inkml:definitions>
  <iact:action type="add" startTime="8082">
    <iact:property name="dataType"/>
    <iact:actionData xml:id="d0">
      <inkml:trace xmlns:inkml="http://www.w3.org/2003/InkML" xml:id="stk0" contextRef="#ctx0" brushRef="#br0">11921 14818 624 0,'13'-16'285'3,"-10"10"-127"-3,-3 6-18 42,0 0-35-41,0 9-34 1,-32 46-28-2,-27 33-25 0,-12 7 12 0,-10 3 0 38,1-16-11-35,6-6-1-1,6-12-1-2,13-10 6 0,14-17-3 0,18-17 0 36,10-15-8-36,13-5-2 2,0 0-7-2,25-25 10 0,43-34 0 38,23-20-6-38,12-8-4 2,-3-1-2-2,-9 9 3 0,-21 20 0 40,-24 15-1-40,-21 27 4 2,-16 11 11-2,-9 6 4 0,0 0-2 0,0 12-7 6,-26 26-1 3,-22 16-4 30,-15 11 0-36,0-3 5-2,5-6-2-1,6-13 2 0,11-13-4 5,13-13 0-2,10-6-8 40,16-11 0-40,2 0-1-1,0 0-4-2,0 0-4 0,0-13-10 0,12-4-24 44,-4 7-53-44,-8 5-54 2,0 5-86-2,0 0-149 0</inkml:trace>
    </iact:actionData>
  </iact:action>
  <iact:action type="add" startTime="8821">
    <iact:property name="dataType"/>
    <iact:actionData xml:id="d1">
      <inkml:trace xmlns:inkml="http://www.w3.org/2003/InkML" xml:id="stk1" contextRef="#ctx0" brushRef="#br0">11489 14762 372 0,'0'0'199'5,"0"0"-32"-5,0 0-21 0,0 0-15 0,0 0-45 45,0 0-6-43,25-22 5-2,1 24-8 1,12 37 6-1,5 20-2 0,9 15-3 4,5 10-24 41,4 2-2-43,-10 2-9 0,1-6-10-2,-12-12-4 0,-9-14-6 0,-9-16 1 43,-11-18-9-40,-6-10-4-3,-3-12-7 1,-2 0-4-1,0 0-7 0,-2-12-2 2,-39-35 4 40,-16-13 5-41,-11-7 0 0,-7-4-1-1,7 7 0 1,1 2 0-1,11 8-1 46,15 22-8-44,16 8 7-2,14 14-2 6,6 10 5-5,5 0 1-1,0 0 3 0,0 10 8 47,28 32 1-47,15 12 0 0,11 5 2 0,3-3 3 0,-4-3-4 0,-6-12 8 5,-8-11-7 42,-18-15-3-44,-6-10-2-3,-11-3-8 1,-4-2-2-1,0 0-8 1,0 0-4-1,-11-14-6 6,-18-11 11 38,-6-12-10-42,0 1-27 0,6-1-35-2,5 1-32 0,8 6-38 0,16 21-53 6,0 6-157 38</inkml:trace>
    </iact:actionData>
  </iact:action>
  <iact:action type="add" startTime="12407">
    <iact:property name="dataType"/>
    <iact:actionData xml:id="d2">
      <inkml:trace xmlns:inkml="http://www.w3.org/2003/InkML" xml:id="stk2" contextRef="#ctx0" brushRef="#br0">1524 12395 546 0,'0'0'244'3,"0"0"-95"-2,0 0 7-1,0 0-24 0,0 0-13 0,0 0-9 38,0 0-44-36,-36 98-23-1,-28-29 7 0,-1 3-9-1,1-3-16 0,7-7-8 36,5-21-13-34,23-13 1-1,10-11-5-1,9-15 1 0,10-2-1 34,0 0-6-32,0-7 4-1,31-48 2-1,28-25 10 0,13-22-9 34,5 3 3-32,-9 18-3 0,-20 34 1-2,-19 25 2 0,-19 15-2 38,-10 7 6-38,0 0 14 2,-13 49-5-2,-46 20-9 0,-24 17-2 0,-5-5-1 38,-2-11 10-36,15-17-4-1,9-13-4-1,20-12-2 0,19-14-1 6,16-11-2 32,11-3-1-38,0 0-2 1,5-12-3-1,40-25-1 0,7-4-14 4,0 5-35 36,-9 10-48-38,-15 15-63-1,-28 11-76-1,0 0-340 0</inkml:trace>
    </iact:actionData>
  </iact:action>
  <iact:action type="add" startTime="13023">
    <iact:property name="dataType"/>
    <iact:actionData xml:id="d3">
      <inkml:trace xmlns:inkml="http://www.w3.org/2003/InkML" xml:id="stk3" contextRef="#ctx0" brushRef="#br0">946 12317 221 0,'0'0'324'4,"0"0"-191"-4,0 0 0 0,0 0-22 0,0 0-23 36,0 0 16-34,0 0 1-2,42-36-32 0,-9 55 21 0,15 21-3 38,8 19-9-36,5 13-5-2,9 10-1 0,-4 4-33 2,-6-5-4 34,-7-12-12-36,-18-12-4 1,-6-15-14-1,-16-15-3 0,-5-14-6 35,-8-11-2-33,0-2-5 0,0 0-4-2,-24-23 2 0,-25-31 6 4,-7-24-1 3,-10-9 6 30,-5-6-4-35,-1 6 2-1,4 18-1-1,13 15-2 0,21 22-1 6,14 19 3 31,16 11-1-34,4 2 2-2,0 0 5-1,8 19 11 0,37 36 4 4,16 24-9 34,10 11 2-36,2 4-1 0,-2-8 0-2,-15-18-2 0,-15-21 0 0,-18-19-7 44,-13-19-2-41,-10-9-1-2,0 0-9-1,-17-17-7 0,-30-33 3 1,-14-24 10 37,-8-8 0-35,9 4 3-1,11 14-2-2,20 24 1 0,16 20 2 0,13 20-1 49,0 0 7-42,19 22 11-6,33 35-6-1,16 8-4 0,-10-7-2 0,-11-18-2 0,-20-18 0 41,-14-13-2-39,-8-9-2-2,-5 0-1 2,0 0-6-2,0 0-24 0,0 0-21 6,0 0-15 34,0 0-26-37,0 0-13-3,-18-11-54 2,8 0-82-2,-3 7-103 0</inkml:trace>
    </iact:actionData>
  </iact:action>
  <iact:action type="add" startTime="19288">
    <iact:property name="dataType"/>
    <iact:actionData xml:id="d4">
      <inkml:trace xmlns:inkml="http://www.w3.org/2003/InkML" xml:id="stk4" contextRef="#ctx0" brushRef="#br0">16032 15313 873 0,'0'0'117'4,"0"0"-116"-4,0 0 39 1,0 0 71 43,0 0-15-44,0 0 11 1,0 0-16-1,-335-63-28 0,228 13-2 0,-18-9 1 41,-18-15-7-39,-24 2-6-1,-14-4-5 0,-3 7-9-1,0 4-4 0,-5 3-13 41,2 6 6-41,-10-3-5 2,-13-3 9-2,-7-4-13 0,-8-4-1 2,3-2-2 42,9 4 8-44,13 9-7 2,7 12 0-2,1 4-1 0,10 4 1 0,-6-3-3 6,-9-6-10 4,-10-10 0 35,-11-11 0-42,1-4 0-3,12 0 0 2,20 12 0-2,33 12 0 0,38 19 0 0,33 10 0 54,22 9 0-53,7 7 0 1,-14-3 0 0,-18-8 0-2,-26-4 0 0,-27-11 0 0,-17-5 0 0,-3-1 0 42,9 6 0-41,15 0 0-1,6 8 0 0,9 5 0 0,11 7 0 6,13 1 0 4,10-5 0-8,1-10 0 38,-4-9 0-35,-3-3 0-4,2-3 0 0,11 8 0-1,20 7-13 0,21 14-2 7,20 4-6 34,15 6 7-39,1 0 3 0,0 0 11-2,0 0 0 0,0-2 1 0,0 2 0 45,0 0 0-43,0 0-2-2,0 0 2 4,0-6-4-3,-6 0 3-1,-1 1 0 0,1-4 0 47,2 6 0-46,4 3 0 1,0 0 1-2,0 0-3 0,0-3 5 0,0 3-4 3,0 0 2 46,10 0 2-47,30 0 0-2,17-2-3 2,12-7-2-1,10-2 2-1,0-8 1 0,8-4 1 39,3-5 1-36,-1 0-2-2,-2 3 0-1,2 5 1 0,-12 8-1 0,-6 7 4 7,-14 5 3 2,-18 0-2-3,-19 0-2 38,-10 0-3-42,-10 0 0 0,0 0-2-2,-2 5-5 0,-38 18-1 0,-15 2 4 43,-14 6 3-41,-18 1 0-2,-23-7 0 1,-18-6-1-1,-17-11 1 0,-4-5-2 6,14-3 2 37,25 0-2-43,30 0-2 4,32 0 1-4,22 0-2 0,16 4 4 0,7-1-1 5,3-1 4 38,0-2-4-40,0 2 5-1,0 7-6-2,0 2 6 0,26 12 0 0,23 11-3 5,23 11 7 38,17 9-5-41,13 10 0 0,8-3 7-2,-9 7 4 0,-5-12 8 0,-25-5-12 8,-17-16-9-5,-22-14 0 42,-21-10 0-42,-8-8 0-2,-3-3 0-1,0 0 0 0,0 0-99 0,0 0-53 6,0-8-83 34,0-11-133-37</inkml:trace>
    </iact:actionData>
  </iact:action>
  <iact:action type="add" startTime="21692">
    <iact:property name="dataType"/>
    <iact:actionData xml:id="d5">
      <inkml:trace xmlns:inkml="http://www.w3.org/2003/InkML" xml:id="stk5" contextRef="#ctx0" brushRef="#br0">10952 11103 365 0,'0'0'620'4,"0"0"-451"-3,0 0-86-1,0 0 5 0,0 0-26 37,0 17 3-37,14 75 31 2,27 32-51-2,11 20 3 0,4 10-1 33,8 4 3-31,0-12-15-1,1-16 4-1,-1-36-11 0,-16-32 4 36,-8-27-1-36,0-33-8 1,3-2 0-1,8-37-20 0,5-19-3 37,-8 8-2-37,-12 17 0 1,-5 23 4-1,-2 8 2 0,-2 12 2 38,-2 29 23-38,0 7-16 1,-2-6-8-1,-1-3-1 0,1 4-3 5,0-11 4 34,-3-13-4-37,6-16 3-1,5-3-4-1,12-57-3 0,11-39-7 6,10-39 9 0,-5-24 1 34,-5-14-3-37,-11 10-2-2,-12 40 2-1,-5 42 2 0,-19 44-10 0,3 37-26 6,0 0-109 35,-10 39-104-37,3 11-104-3</inkml:trace>
    </iact:actionData>
  </iact:action>
  <iact:action type="add" startTime="22189">
    <iact:property name="dataType"/>
    <iact:actionData xml:id="d6">
      <inkml:trace xmlns:inkml="http://www.w3.org/2003/InkML" xml:id="stk6" contextRef="#ctx0" brushRef="#br0">12875 11834 775 0,'0'0'150'5,"0"0"30"40,0 0-46-45,0 0-24 2,0 0-35 0,0 0-21-2,0 0-13 0,-193 398 0 0,257-394 6 46,13-4-6-44,-2-14-32-1,-7-31-7-1,-18-6 0 1,-17-5-1-1,-20-2-2 41,-11 4 0-34,-2 9-2-7,0 13-1 2,-12 13-20-2,-5 19-52 0,5 0-10 0,12 36-16 46,0 21-8-46,0 7 26 1,9-34-166-1,2-3-334 0</inkml:trace>
    </iact:actionData>
  </iact:action>
  <iact:action type="add" startTime="22467">
    <iact:property name="dataType"/>
    <iact:actionData xml:id="d7">
      <inkml:trace xmlns:inkml="http://www.w3.org/2003/InkML" xml:id="stk7" contextRef="#ctx0" brushRef="#br0">13216 12314 653 0,'0'0'314'4,"0"0"-173"-4,0 0-43 0,0 0-14 1,0 0 2 42,0 0-6-41,84-282-8-2,-67 249-10 2,6 2-1-2,5-4-16 0,5 5-21 43,8 0-13-37,5 10-4-6,1 16-4 2,-4 4-3-2,-9 0-5 0,-4 10-77 0,-4 7-93 5,-25-14-131 3</inkml:trace>
    </iact:actionData>
  </iact:action>
  <iact:action type="add" startTime="22724">
    <iact:property name="dataType"/>
    <iact:actionData xml:id="d8">
      <inkml:trace xmlns:inkml="http://www.w3.org/2003/InkML" xml:id="stk8" contextRef="#ctx0" brushRef="#br0">13826 10935 381 0,'0'0'606'1,"0"0"-473"-1,0 0-33 0,0 0-9 42,0 0-36-42,0 0-10 2,52 968-9-2,-43-856-9 0,4-31-17 0,-3-28-9 48,3-22-1-44,7-29-11-3,8-2-58 0,4-48-64-1,-16 1-57 0,-2-4-252 0</inkml:trace>
    </iact:actionData>
  </iact:action>
  <iact:action type="add" startTime="22936">
    <iact:property name="dataType"/>
    <iact:actionData xml:id="d9">
      <inkml:trace xmlns:inkml="http://www.w3.org/2003/InkML" xml:id="stk9" contextRef="#ctx0" brushRef="#br0">14361 11744 589 0,'0'0'253'5,"0"0"-93"-5,0 0-34 0,0 0-2 0,0 0-15 38,0 0-47-36,-193 598-23 0,193-578-22-2,29-20-4 0,31-15-7 41,12-51 6-38,3-27-12-3,-14-27-5 0,-17-28 4 0,-24-15-3 0,-16-7-1 4,-4 8-11 34,0 43 6-36,-20 40 3 0,6 45 7-2,3 34 0 1,11 17 1 0,-2 69 10 46,2 43 64-44,0 33-36-1,0 14-17-2,0-1 1 0,23-7-19 1,9-15 3-1,5-27-5 39,-6-35-1-39,-2-36 0 4,-9-36-1-4,5-19-13 0,2-40-48 1,12-46-40 34,-23 19-105-31,6-1-118-4</inkml:trace>
    </iact:actionData>
  </iact:action>
  <iact:action type="add" startTime="23343">
    <iact:property name="dataType"/>
    <iact:actionData xml:id="d10">
      <inkml:trace xmlns:inkml="http://www.w3.org/2003/InkML" xml:id="stk10" contextRef="#ctx0" brushRef="#br0">15349 11114 831 0,'0'0'180'2,"0"0"-57"-2,0 0-34 44,0 0-8-42,0 0 1-1,0 0-15-1,119 1000-8 0,-101-883-5 0,2-28 7 44,0-24-4-44,8-21 10 1,11-21-4-1,5-9-6 0,12-11-1 0,9-3-17 42,8 0-19-40,-1-6-8 0,-11-8-4-2,-7 9-5 0,-21 0-2 0,-10 1-1 46,-18 4-3-43,0-11-69-1,-5-9-46-2,0-14-101 0,0 11-78 0,0 1-114 0</inkml:trace>
    </iact:actionData>
  </iact:action>
  <iact:action type="add" startTime="23611">
    <iact:property name="dataType"/>
    <iact:actionData xml:id="d11">
      <inkml:trace xmlns:inkml="http://www.w3.org/2003/InkML" xml:id="stk11" contextRef="#ctx0" brushRef="#br0">16377 12118 359 0,'0'0'497'6,"0"0"-343"1,0 0-44 34,0 0-47-38,0 0-57-1,0 0-6-2,36 165-11 0,-47-165-107 0,2 0-229 42</inkml:trace>
    </iact:actionData>
  </iact:action>
  <iact:action type="add" startTime="23757">
    <iact:property name="dataType"/>
    <iact:actionData xml:id="d12">
      <inkml:trace xmlns:inkml="http://www.w3.org/2003/InkML" xml:id="stk12" contextRef="#ctx0" brushRef="#br0">16313 11457 297 0,'0'0'264'3,"0"0"-85"41,0 0-75-44,0 0-66 1,0 0-37-1,0 0-1 0,0-22-174 0,0 58-283 44</inkml:trace>
    </iact:actionData>
  </iact:action>
  <iact:action type="add" startTime="23933">
    <iact:property name="dataType"/>
    <iact:actionData xml:id="d13">
      <inkml:trace xmlns:inkml="http://www.w3.org/2003/InkML" xml:id="stk13" contextRef="#ctx0" brushRef="#br0">16621 12314 227 0,'0'0'475'6,"0"0"-276"-6,0 0-66 1,0 0-72-1,0 0-51 0,0 0 40 0,110-216 4 0,-90 154 2 46,6 21-11-46,-4 17 7 3,-2 16-17-1,8 8-10-2,10 28 12 0,8 51 8 0,10 26-14 53,0 9-14-51,-10-9-2-2,-7-30-10 0,-22-28 2 0,-9-30-7 0,-8-13-7 0,0-4-43 41,-16-37-83-39,-5-24-67 0,20-14 24-2,1 6 8 0,25 6 15 0,31 13 153 4,14 5 15 6,-6 9 83 33,-4 7 4-40,-13-1-24-2,-14-4-24 1,-10-3-36-2,-18 4-10 0,-5 2 4 0,0 3-2 51,-12 2-7-48,-47 12 0-2,-14 14-2-1,-4 10 1 0,9 48 2 0,16 20 2 0,25 9 4 49,25 3 22-48,2-6 22 0,25-5 12 0,43-5 7-1,12-13 4 0,12-18-32 0,-10-19-21 49,-16-20-19-46,-12-4-5-3,-15-60-9 1,-1-37-78-1,-33 35-131 0,0 2-234 0</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2T02:34:23.258"/>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FFC000"/>
    </inkml:brush>
  </inkml:definitions>
  <iact:action type="add" startTime="7165">
    <iact:property name="dataType"/>
    <iact:actionData xml:id="d0">
      <inkml:trace xmlns:inkml="http://www.w3.org/2003/InkML" xml:id="stk0" contextRef="#ctx0" brushRef="#br0">22973 13829 425 0,'0'0'210'1,"0"0"-58"0,0 0-36 3,0 0-15-2,0 0-27 78,0 0-4-76,0 0-4-4,0-196-5 0,-5 145 0 0,2-5-2 0,3-7-14 0,0-6-7 0,0-5-8 0,0-7-3 1,0-6-2 1,0 0-1 36,-5-11 1-38,-3-3-9 0,1-9-1 0,-2-8-7 1,1 3-1 49,0-4 0-48,1 8-3-2,7-5 3 0,0-9-1 0,0-3 2 0,0-8-3 3,0 2 4-3,0-1-7 41,-1 4 2-39,-11 0-1-1,8 5-2-1,-6 5 2 1,-1 10-3 0,4 6 0 41,-6 6 1-42,6 7-1 0,-2-4 2 0,2 0-1 2,4 4-1 6,2 1-2-5,1 7 2 95,0-2 0-96,0-1 1-2,-3-6-1 0,-3 1 0 0,6-8 0 0,-3 5 0 0,3 9 0 0,0 17-1 0,0 17 0 1,0 18 1-1,0 13 2 0,0 10-1 3,0 9-1-3,0-2 2 7,0 4-2 51,0 0-2-56,0-2 2-1,0 2 0-1,0-3 0 0,0 1 0 0,0 2 1 1,0 0 0-1,0 0-2 52,-7 0 1-52,-11 24 0 0,0 31 5 4,-3 17-3-4,-3 15 5 0,-2 3-2 1,-2-6-1-1,2-10-1 46,-3-10-2-44,9-14 1-2,5-6-1 0,2-17 0 0,6-16 0 1,4-5-1 7,3-6 4-4,0 0-3 33,0 0-1-34,17-6 2-3,4-14-3 0,-3-7 1 1,0 1-1 39,-5-4 1-38,7-6-1-2,-4-1 1 1,-1-18 0 0,2-3 0-1,2-7 0 8,-2-1 0-5,-1 1 0 7,0 8 0 32,-9 9 0-42,4 11 0 2,-1 15 1-1,-6 6-1 0,-1 6 0-1,-3 10 2 7,0 0 0 39,6 0 3-46,1 21 21 3,3 32 2-3,5 19-3 0,3 22-7 0,7 4-1 1,3 1-6 38,-1-10-2-36,-2-8-4-3,-5-9-4 0,0-16 1 2,-1-8-2-1,-4-14-3 7,-1-16-13 6,1-6-27-12,-5-7-36 11,3-5-38-10,-9 3-60 46,-4-3-61-49,0 0-157 0</inkml:trace>
    </iact:actionData>
  </iact:action>
  <iact:action type="add" startTime="13713">
    <iact:property name="dataType"/>
    <iact:actionData xml:id="d1">
      <inkml:trace xmlns:inkml="http://www.w3.org/2003/InkML" xml:id="stk1" contextRef="#ctx0" brushRef="#br1">24719 13694 640 0,'0'0'295'5,"0"0"-160"-5,0 0-39 0,0 0-32 0,0 0-26 0,0 0 17 0,34-31 4 0,-16 6 6 1,-2-4-4 47,5 2-14-45,-5-1 9-3,1 0-10 0,6-3 2 0,-4-6-14 1,3-2-6-1,-3-6-2 41,1-1-6-41,3-4-1 0,3 3-5 0,-5 1 4 2,2 5-4-1,1-5 4 41,-3 1-6-42,2-6-1 0,-3-6-7 0,6-5-1 2,0 0 1 0,2-1-4 37,1 1 4-35,-5 5-4-4,0 5 4 0,0-4-3 2,4 1 2-2,-3 1-2 40,-1 0 1-40,-1 0-1 0,6-1 0 0,-1-9-1 1,5 0 1 5,-2-3 0-2,1 0 0 45,-5 0-1-47,4-1 2-1,-1 3-1 0,6 3-1-1,-2 3 0 1,5 0 0-1,-3 3 1 6,0-3 0 39,3-3 0-43,2 0-1-2,-5 1 0 0,2-1 1 0,-2 5-1 2,-8 2 1 2,3 4-1 7,0 4 0 35,2-2 0-43,5-1 2-3,5-6-2 0,1-4 0 0,-1-4 0 1,4-9 0-1,-1-9 2 51,2-8-2-50,1-6 0 2,-1-1 2-3,0 4-2 0,0 2 0 0,-3 7 1 0,-5 3 0 37,1 2 0-34,1 1-1-3,-1-4 0 0,-1 1-2 2,6-1 2-2,-2 1 0 39,7-1 1-37,-5-3 0-2,0 2-1 0,2-4-5 2,-1 2 4 37,-1-2 0-37,5-2 1-2,0 7-2 1,-8 1 2-1,6 1 0 2,-1 10 0 3,-4 3-1 35,2 0 2-37,-4 5-2-3,-7-1 2 0,3 4-2 0,-2 1 2 1,0-5 0 5,3 1-1 41,-10 5 0-45,3 3 0-2,-7 14 1 0,-2 11-1 0,-10 13 1 2,-6 7 1 0,2 4-2 41,-6 2 3-41,-2 3-1-2,2 0-1 0,1 0 2 1,-4 0-2-1,0 0 3 35,0 0-3-33,0 0-1-2,0 0 1 0,-8 8-1 1,-34 17 5 5,-12 12 2 3,-10 4-3 33,-5 4-1-40,4 2 0-2,2-6 0 0,10 2-2 0,-1-11 0 2,16-2 1 4,6-8-1 5,12-8 1-9,11-5-2 55,-2-7 0-54,9 2 1-3,-1-4-1 0,1 2 2 0,-3-2-1 0,5 0 0 1,0 0-1-1,0 0 5 6,0 0-2 51,0 0 2-55,10 0-3-2,18-2-1 0,2-18-1 3,9-5-1-3,-1-7 0 0,-5 4 2 0,-5-2-2 42,2 2 2-42,4-1-2 0,2-4 1 0,6-3 0 2,-1 1 0-2,-4 5 1 6,-3 1-2 44,-4 9 3-48,-7 6-2-1,-7 6 1-1,-3 3 0 0,-8 0 0 1,2 5 0-1,-4 0 3 7,-3 0-1 33,0 0 1-38,1 0-4-1,4 0 0-1,2 21 0 2,-3 29 0-2,-1 22 0 40,3 12 0-40,-6 2 0 0,0 2 0 1,0-10 0-1,0-4 0 4,0-10 0 86,0-10 0-87,0-12 0-3,0-5 0 0,0-17-6 0,0-5-62 0,0-3-32 0,0-9-63 0,0 5-66 0,0-8-66 0,0 0-563 0</inkml:trace>
    </iact:actionData>
  </iact:action>
  <iact:action type="add" startTime="15685">
    <iact:property name="dataType"/>
    <iact:actionData xml:id="d2">
      <inkml:trace xmlns:inkml="http://www.w3.org/2003/InkML" xml:id="stk2" contextRef="#ctx0" brushRef="#br1">27782 10549 791 0,'0'0'208'3,"0"0"-113"-2,0 0-29-1,0 0-21 39,0 0 8-39,0 0 12 0,0 0-11 0,-214-36-23 2,154 36-13 1,-4 11 3 38,9 12-2-39,6 4 3-2,8 2-2 0,15-1 6 2,6-4-1 33,14 0 14-21,6-4-1-14,0 5 2 0,12 5-4 1,23 14-8-1,14 3-8 0,-6 0-4 38,-2 0 8-36,-8-1-4-2,-7-6 1 0,-13-1-8 2,-13 6-3-2,0 0-3 40,-29 2-6-38,-30-2-1-2,-12-9 1 0,-7-9-3 7,-8-13 2-7,8-6 0 3,13-8-16 7,24 0-47-3,31-12-50 93,10-41-43-96,57-18 40-4,-7 32-164 0,7 7-410 0</inkml:trace>
    </iact:actionData>
  </iact:action>
  <iact:action type="add" startTime="16283">
    <iact:property name="dataType"/>
    <iact:actionData xml:id="d3">
      <inkml:trace xmlns:inkml="http://www.w3.org/2003/InkML" xml:id="stk3" contextRef="#ctx0" brushRef="#br1">28117 10251 764 0,'0'0'328'1,"0"0"-158"-1,0 0-46 0,0 0-44 0,0 0-14 0,0 0-13 0,-94 476 6 0,68-381-24 0,2-11-10 0,3-14-17 1,2-14-8-1,7-7 0 0,1-10-20 42,9-9-49-40,2-9-29-2,0-11-20 0,0-10-39 1,0 0-50 0,0-1-317 4</inkml:trace>
    </iact:actionData>
  </iact:action>
  <iact:action type="add" startTime="16507">
    <iact:property name="dataType"/>
    <iact:actionData xml:id="d4">
      <inkml:trace xmlns:inkml="http://www.w3.org/2003/InkML" xml:id="stk4" contextRef="#ctx0" brushRef="#br1">28359 10926 743 0,'0'0'242'4,"0"0"-138"-4,0 0-14 1,0 0-36 2,0 0 19 33,0 0-1-33,0 0-20-3,-142 123-21 0,127-91-3 1,7-4 10 4,8-6 4 31,0-5-11-34,0-2-17-2,20-14-2 0,9-1-11 2,-1 0-1 49,4-31-7-51,-5-16 1 0,-7-1 3 0,-7 6-2 0,-5 12-14 2,-8 8-54-2,0 7-25 60,0 0-89-57,0 15-96-3,0 0-568 0</inkml:trace>
    </iact:actionData>
  </iact:action>
  <iact:action type="add" startTime="16871">
    <iact:property name="dataType"/>
    <iact:actionData xml:id="d5">
      <inkml:trace xmlns:inkml="http://www.w3.org/2003/InkML" xml:id="stk5" contextRef="#ctx0" brushRef="#br1">28600 10917 402 0,'20'0'605'4,"-20"12"-464"-3,0 33-30-1,0 6-27 0,0-1-22 0,-4-5-12 1,-1-9 7-1,5-12-3 0,0-14-6 0,0-7-12 57,0-3-7-57,0 0-21 0,18-5-7 0,18-27-1 0,7-4-2 0,-11 5 2 2,-4 11 1-2,-17 13 3 66,-8 7 2-64,-3 0 9-2,0 0 0 0,0 27 9 0,3 12-20 0,2 6-2 0,0-8 1 1,5-12 0-1,2-8 2 7,0-8-2 36,8-8 2-41,0-1-5-2,17 0-1 0,-3 0-5 1,13-16 5-1,-13-9 0 6,9-3-1 37,-9-2-1-41,-5 0-13-1,-8 3-58-1,-19 7-52 0,-2 17-78 1,0 3-203 4</inkml:trace>
    </iact:actionData>
  </iact:action>
  <iact:action type="add" startTime="19590">
    <iact:property name="dataType"/>
    <iact:actionData xml:id="d6">
      <inkml:trace xmlns:inkml="http://www.w3.org/2003/InkML" xml:id="stk6" contextRef="#ctx0" brushRef="#br2">15947 15454 653 0,'0'0'249'6,"0"0"-182"35,0 0 48-41,0 0-7 0,0 0-18 0,0 0-19 1,0 0 6-1,-400-29-19 37,316 13 0-37,-6-7-11 0,-7 0 9 2,-5 3-5-2,-11 7-7 36,-9-1-6-34,-2 2-14-2,-8-1-8 0,-2-4-2 2,-2-3-8 34,-9-5 0-34,-7-4-3-2,-5-4 6 0,1-10 3 2,5-7 6 4,5-3-6-3,1-7-1 38,4 3 5-38,8 3-4-2,10 2-3-1,8 5-1 1,15 7 0-1,4 9-8 40,1 3 13-40,-5 9-7 0,-9-2-2 0,-7 5 0 1,-9-3 1 4,-1 2-4 33,-1-2 0-35,-7-7-2-3,0-5 2 0,-4-3-3 2,4 0 4-2,11-3-2 40,9 4 2-37,6-1 2-3,16 1-1 0,-3-3 1 2,1-8 3-2,-10-6-7 40,-8-2 5-40,4 3-4 0,8 4 5 0,23 8-6 1,7 5 3 5,17-5-3 32,-3-3 0-36,-6-8 4-2,-18-5-1 0,-14-13-1 3,-10-3-1-3,-17-8-2 46,-2 3-1-46,-1 6 1 3,11 8-1-3,15 13 1 0,19 5 0 2,15 11 1-1,10 3-1 37,6 8 3-36,15 3-4-2,7 7 3 1,6 1-2 0,-8-6 2 3,-5 4-2 41,-6-6 1-45,-9-2-1 3,1 2-1-3,1 4-2 0,-2-4 2 4,8 2-2-4,-5-2 3 40,4-5-1-40,1-6 2 0,-7 2 0 0,7 5 2 2,3 0-2 4,1 8 2 38,7 0-3-42,-7 8 2-2,5-3-2 0,2 6-1 0,9-5 2 2,7 5 1-2,6 2 0 44,7-3-1-42,0 3 0-2,0 0 0 0,0 0 2 0,0 0-1 2,0 0 0 37,7 0 0-39,34-5 2 0,21-7-6 2,18-6 0-2,8-8-2 0,8-6 2 40,1 2 3-40,3-2 2 0,-1 4-1 1,-2 9-1-1,-5-1 1 6,1 8 0 34,-4 7-1-36,-5-1 4-4,0 3-3 0,-12 3 0 1,-18 0 2-1,-15 0 1 47,-23 0 4-45,-7 0-6-2,-9 0 0 0,0 0-2 1,0 0 0 0,-9 0 0 34,-33 0-7-33,-29 3 1-2,-32 5 6 0,-23-2 0 2,-15-3 1-2,-2 5-3 38,11 1 1-35,19 2 0-3,23 6 2 0,22-4-2 1,24 6 1 36,15-4-1-35,12 3-1-2,7-5 2 0,3-1 0 3,4 5 1-3,3 0-1 6,0 7 0 35,0 7 1-37,0 6 0-4,13 6 1 0,20 0 0 1,8 1 2-1,9-2-3 46,0 0 2-46,0-8 1 0,-3-3-4 0,-8-4 0 1,-1-1 0-1,-7 2 0 10,9 3 0-8,3-3 0 37,-2 1 0-37,2-8-21-2,-1-9-60 0,2-12-54 3,-36 0-88-3,11 0-124 43</inkml:trace>
    </iact:actionData>
  </iact:action>
  <iact:action type="add" startTime="22058">
    <iact:property name="dataType"/>
    <iact:actionData xml:id="d7">
      <inkml:trace xmlns:inkml="http://www.w3.org/2003/InkML" xml:id="stk7" contextRef="#ctx0" brushRef="#br2">10746 12705 1057 0,'0'0'189'6,"0"0"-121"32,0 0-20-38,0 0-16 0,0 0-17 0,0 0-6 2,-313-819 8 3,276 688 10 0,20 28 20 33,17 26 11-38,0 23 16 0,0 15 11 0,26 2 5 2,25 4-17 42,21 2-18-42,25 1 4-2,21-2-15 1,20-1-44-1,-4 4 0 1,-13 4 0 35,-24 11 0-32,-38 8 0-4,-28 4 0 0,-25 2 0 1,-6 0-31-1,-45 36-203 6,1-10-81 53,-4 8-161-57</inkml:trace>
    </iact:actionData>
  </iact:action>
  <iact:action type="add" startTime="22384">
    <iact:property name="dataType"/>
    <iact:actionData xml:id="d8">
      <inkml:trace xmlns:inkml="http://www.w3.org/2003/InkML" xml:id="stk8" contextRef="#ctx0" brushRef="#br2">10847 11903 1094 0,'0'0'291'1,"0"0"-157"-1,0 0-49 6,0 0-37 112,0 0-47-118,0 0-1 0,328-66-48 0,-298 54-97 3,-22 6-146-3,2 4-372 0</inkml:trace>
    </iact:actionData>
  </iact:action>
  <iact:action type="add" startTime="22610">
    <iact:property name="dataType"/>
    <iact:actionData xml:id="d9">
      <inkml:trace xmlns:inkml="http://www.w3.org/2003/InkML" xml:id="stk9" contextRef="#ctx0" brushRef="#br2">12079 11971 793 0,'0'0'240'4,"0"0"-189"-4,0 0 29 0,0 0 15 0,0 0-13 1,0 0-27-1,-349 322-7 48,306-241-25-48,21-16-8 0,12-11-4 0,10-16-5 0,26-21-4 0,35-17-2 5,18-8-17 30,-2-56 5-32,-13-13 6-3,-21-8-2 0,-25-2 8 3,-18-9-5 2,0 7-7 39,-15 10-10-42,-11 25 1-2,12 29 6 0,14 25 15 2,0 2 8-2,0 45 37 5,7 19-4 44,13 11-15-45,8 5 3-4,1-4-7 0,6 0-4 0,1-5-9 2,0-11-6-2,-5-20-3 5,-13-17-3 5,-6-25-33 34,0 0-46-44,-8-45-81 2,-4 3-72-2,4-2-751 0</inkml:trace>
    </iact:actionData>
  </iact:action>
  <iact:action type="add" startTime="22987">
    <iact:property name="dataType"/>
    <iact:actionData xml:id="d10">
      <inkml:trace xmlns:inkml="http://www.w3.org/2003/InkML" xml:id="stk10" contextRef="#ctx0" brushRef="#br2">12721 11886 780 0,'0'0'172'3,"0"0"-107"-1,0 0 84-2,0 0-37 5,0 0-22 35,0 0-20-37,0 0-14-3,-123 197-9 0,123-166-2 2,0 0 0 33,19 1-4-32,26-2-22-3,1 4-7 0,4 3 0 1,-5-1-8-1,-9 1 5 45,-10-1-7-45,-12-8-2 0,-11-8-2 0,-3-3-5 0,0-9-30 1,-45-8-50 46,-17 0-28-46,24-11-56-1,7-14-115 0</inkml:trace>
    </iact:actionData>
  </iact:action>
  <iact:action type="add" startTime="23303">
    <iact:property name="dataType"/>
    <iact:actionData xml:id="d11">
      <inkml:trace xmlns:inkml="http://www.w3.org/2003/InkML" xml:id="stk11" contextRef="#ctx0" brushRef="#br2">12887 10937 843 0,'0'0'246'0,"0"0"-87"19,0 0-46-16,0 0-28-3,0 0-25 4,0 0 7 44,300 715-7-46,-228-572-12-2,-4-14-20 0,2-14-24 0,-19-23-4 2,-14-21-36-2,-11-24-89 53,-26-47-88-53,0-5-139 0</inkml:trace>
    </iact:actionData>
  </iact:action>
  <iact:action type="add" startTime="23504">
    <iact:property name="dataType"/>
    <iact:actionData xml:id="d12">
      <inkml:trace xmlns:inkml="http://www.w3.org/2003/InkML" xml:id="stk12" contextRef="#ctx0" brushRef="#br2">13569 11713 200 0,'0'0'942'5,"0"0"-793"-5,0 0-95 0,0 0 56 1,0 0-21-1,0 0-60 37,-442 89-20-35,350-57-9-2,3-15-55 0,69-17-157 2,13 0-178 33</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2T02:34:23.258"/>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FFC000"/>
    </inkml:brush>
  </inkml:definitions>
  <iact:action type="add" startTime="7165">
    <iact:property name="dataType"/>
    <iact:actionData xml:id="d0">
      <inkml:trace xmlns:inkml="http://www.w3.org/2003/InkML" xml:id="stk0" contextRef="#ctx0" brushRef="#br0">22973 13829 425 0,'0'0'210'1,"0"0"-58"0,0 0-36 3,0 0-15-2,0 0-27 78,0 0-4-76,0 0-4-4,0-196-5 0,-5 145 0 0,2-5-2 0,3-7-14 0,0-6-7 0,0-5-8 0,0-7-3 1,0-6-2 1,0 0-1 36,-5-11 1-38,-3-3-9 0,1-9-1 0,-2-8-7 1,1 3-1 49,0-4 0-48,1 8-3-2,7-5 3 0,0-9-1 0,0-3 2 0,0-8-3 3,0 2 4-3,0-1-7 41,-1 4 2-39,-11 0-1-1,8 5-2-1,-6 5 2 1,-1 10-3 0,4 6 0 41,-6 6 1-42,6 7-1 0,-2-4 2 0,2 0-1 2,4 4-1 6,2 1-2-5,1 7 2 95,0-2 0-96,0-1 1-2,-3-6-1 0,-3 1 0 0,6-8 0 0,-3 5 0 0,3 9 0 0,0 17-1 0,0 17 0 1,0 18 1-1,0 13 2 0,0 10-1 3,0 9-1-3,0-2 2 7,0 4-2 51,0 0-2-56,0-2 2-1,0 2 0-1,0-3 0 0,0 1 0 0,0 2 1 1,0 0 0-1,0 0-2 52,-7 0 1-52,-11 24 0 0,0 31 5 4,-3 17-3-4,-3 15 5 0,-2 3-2 1,-2-6-1-1,2-10-1 46,-3-10-2-44,9-14 1-2,5-6-1 0,2-17 0 0,6-16 0 1,4-5-1 7,3-6 4-4,0 0-3 33,0 0-1-34,17-6 2-3,4-14-3 0,-3-7 1 1,0 1-1 39,-5-4 1-38,7-6-1-2,-4-1 1 1,-1-18 0 0,2-3 0-1,2-7 0 8,-2-1 0-5,-1 1 0 7,0 8 0 32,-9 9 0-42,4 11 0 2,-1 15 1-1,-6 6-1 0,-1 6 0-1,-3 10 2 7,0 0 0 39,6 0 3-46,1 21 21 3,3 32 2-3,5 19-3 0,3 22-7 0,7 4-1 1,3 1-6 38,-1-10-2-36,-2-8-4-3,-5-9-4 0,0-16 1 2,-1-8-2-1,-4-14-3 7,-1-16-13 6,1-6-27-12,-5-7-36 11,3-5-38-10,-9 3-60 46,-4-3-61-49,0 0-157 0</inkml:trace>
    </iact:actionData>
  </iact:action>
  <iact:action type="add" startTime="13713">
    <iact:property name="dataType"/>
    <iact:actionData xml:id="d1">
      <inkml:trace xmlns:inkml="http://www.w3.org/2003/InkML" xml:id="stk1" contextRef="#ctx0" brushRef="#br1">24719 13694 640 0,'0'0'295'5,"0"0"-160"-5,0 0-39 0,0 0-32 0,0 0-26 0,0 0 17 0,34-31 4 0,-16 6 6 1,-2-4-4 47,5 2-14-45,-5-1 9-3,1 0-10 0,6-3 2 0,-4-6-14 1,3-2-6-1,-3-6-2 41,1-1-6-41,3-4-1 0,3 3-5 0,-5 1 4 2,2 5-4-1,1-5 4 41,-3 1-6-42,2-6-1 0,-3-6-7 0,6-5-1 2,0 0 1 0,2-1-4 37,1 1 4-35,-5 5-4-4,0 5 4 0,0-4-3 2,4 1 2-2,-3 1-2 40,-1 0 1-40,-1 0-1 0,6-1 0 0,-1-9-1 1,5 0 1 5,-2-3 0-2,1 0 0 45,-5 0-1-47,4-1 2-1,-1 3-1 0,6 3-1-1,-2 3 0 1,5 0 0-1,-3 3 1 6,0-3 0 39,3-3 0-43,2 0-1-2,-5 1 0 0,2-1 1 0,-2 5-1 2,-8 2 1 2,3 4-1 7,0 4 0 35,2-2 0-43,5-1 2-3,5-6-2 0,1-4 0 0,-1-4 0 1,4-9 0-1,-1-9 2 51,2-8-2-50,1-6 0 2,-1-1 2-3,0 4-2 0,0 2 0 0,-3 7 1 0,-5 3 0 37,1 2 0-34,1 1-1-3,-1-4 0 0,-1 1-2 2,6-1 2-2,-2 1 0 39,7-1 1-37,-5-3 0-2,0 2-1 0,2-4-5 2,-1 2 4 37,-1-2 0-37,5-2 1-2,0 7-2 1,-8 1 2-1,6 1 0 2,-1 10 0 3,-4 3-1 35,2 0 2-37,-4 5-2-3,-7-1 2 0,3 4-2 0,-2 1 2 1,0-5 0 5,3 1-1 41,-10 5 0-45,3 3 0-2,-7 14 1 0,-2 11-1 0,-10 13 1 2,-6 7 1 0,2 4-2 41,-6 2 3-41,-2 3-1-2,2 0-1 0,1 0 2 1,-4 0-2-1,0 0 3 35,0 0-3-33,0 0-1-2,0 0 1 0,-8 8-1 1,-34 17 5 5,-12 12 2 3,-10 4-3 33,-5 4-1-40,4 2 0-2,2-6 0 0,10 2-2 0,-1-11 0 2,16-2 1 4,6-8-1 5,12-8 1-9,11-5-2 55,-2-7 0-54,9 2 1-3,-1-4-1 0,1 2 2 0,-3-2-1 0,5 0 0 1,0 0-1-1,0 0 5 6,0 0-2 51,0 0 2-55,10 0-3-2,18-2-1 0,2-18-1 3,9-5-1-3,-1-7 0 0,-5 4 2 0,-5-2-2 42,2 2 2-42,4-1-2 0,2-4 1 0,6-3 0 2,-1 1 0-2,-4 5 1 6,-3 1-2 44,-4 9 3-48,-7 6-2-1,-7 6 1-1,-3 3 0 0,-8 0 0 1,2 5 0-1,-4 0 3 7,-3 0-1 33,0 0 1-38,1 0-4-1,4 0 0-1,2 21 0 2,-3 29 0-2,-1 22 0 40,3 12 0-40,-6 2 0 0,0 2 0 1,0-10 0-1,0-4 0 4,0-10 0 86,0-10 0-87,0-12 0-3,0-5 0 0,0-17-6 0,0-5-62 0,0-3-32 0,0-9-63 0,0 5-66 0,0-8-66 0,0 0-563 0</inkml:trace>
    </iact:actionData>
  </iact:action>
  <iact:action type="add" startTime="15685">
    <iact:property name="dataType"/>
    <iact:actionData xml:id="d2">
      <inkml:trace xmlns:inkml="http://www.w3.org/2003/InkML" xml:id="stk2" contextRef="#ctx0" brushRef="#br1">27782 10549 791 0,'0'0'208'3,"0"0"-113"-2,0 0-29-1,0 0-21 39,0 0 8-39,0 0 12 0,0 0-11 0,-214-36-23 2,154 36-13 1,-4 11 3 38,9 12-2-39,6 4 3-2,8 2-2 0,15-1 6 2,6-4-1 33,14 0 14-21,6-4-1-14,0 5 2 0,12 5-4 1,23 14-8-1,14 3-8 0,-6 0-4 38,-2 0 8-36,-8-1-4-2,-7-6 1 0,-13-1-8 2,-13 6-3-2,0 0-3 40,-29 2-6-38,-30-2-1-2,-12-9 1 0,-7-9-3 7,-8-13 2-7,8-6 0 3,13-8-16 7,24 0-47-3,31-12-50 93,10-41-43-96,57-18 40-4,-7 32-164 0,7 7-410 0</inkml:trace>
    </iact:actionData>
  </iact:action>
  <iact:action type="add" startTime="16283">
    <iact:property name="dataType"/>
    <iact:actionData xml:id="d3">
      <inkml:trace xmlns:inkml="http://www.w3.org/2003/InkML" xml:id="stk3" contextRef="#ctx0" brushRef="#br1">28117 10251 764 0,'0'0'328'1,"0"0"-158"-1,0 0-46 0,0 0-44 0,0 0-14 0,0 0-13 0,-94 476 6 0,68-381-24 0,2-11-10 0,3-14-17 1,2-14-8-1,7-7 0 0,1-10-20 42,9-9-49-40,2-9-29-2,0-11-20 0,0-10-39 1,0 0-50 0,0-1-317 4</inkml:trace>
    </iact:actionData>
  </iact:action>
  <iact:action type="add" startTime="16507">
    <iact:property name="dataType"/>
    <iact:actionData xml:id="d4">
      <inkml:trace xmlns:inkml="http://www.w3.org/2003/InkML" xml:id="stk4" contextRef="#ctx0" brushRef="#br1">28359 10926 743 0,'0'0'242'4,"0"0"-138"-4,0 0-14 1,0 0-36 2,0 0 19 33,0 0-1-33,0 0-20-3,-142 123-21 0,127-91-3 1,7-4 10 4,8-6 4 31,0-5-11-34,0-2-17-2,20-14-2 0,9-1-11 2,-1 0-1 49,4-31-7-51,-5-16 1 0,-7-1 3 0,-7 6-2 0,-5 12-14 2,-8 8-54-2,0 7-25 60,0 0-89-57,0 15-96-3,0 0-568 0</inkml:trace>
    </iact:actionData>
  </iact:action>
  <iact:action type="add" startTime="16871">
    <iact:property name="dataType"/>
    <iact:actionData xml:id="d5">
      <inkml:trace xmlns:inkml="http://www.w3.org/2003/InkML" xml:id="stk5" contextRef="#ctx0" brushRef="#br1">28600 10917 402 0,'20'0'605'4,"-20"12"-464"-3,0 33-30-1,0 6-27 0,0-1-22 0,-4-5-12 1,-1-9 7-1,5-12-3 0,0-14-6 0,0-7-12 57,0-3-7-57,0 0-21 0,18-5-7 0,18-27-1 0,7-4-2 0,-11 5 2 2,-4 11 1-2,-17 13 3 66,-8 7 2-64,-3 0 9-2,0 0 0 0,0 27 9 0,3 12-20 0,2 6-2 0,0-8 1 1,5-12 0-1,2-8 2 7,0-8-2 36,8-8 2-41,0-1-5-2,17 0-1 0,-3 0-5 1,13-16 5-1,-13-9 0 6,9-3-1 37,-9-2-1-41,-5 0-13-1,-8 3-58-1,-19 7-52 0,-2 17-78 1,0 3-203 4</inkml:trace>
    </iact:actionData>
  </iact:action>
  <iact:action type="add" startTime="19590">
    <iact:property name="dataType"/>
    <iact:actionData xml:id="d6">
      <inkml:trace xmlns:inkml="http://www.w3.org/2003/InkML" xml:id="stk6" contextRef="#ctx0" brushRef="#br2">15947 15454 653 0,'0'0'249'6,"0"0"-182"35,0 0 48-41,0 0-7 0,0 0-18 0,0 0-19 1,0 0 6-1,-400-29-19 37,316 13 0-37,-6-7-11 0,-7 0 9 2,-5 3-5-2,-11 7-7 36,-9-1-6-34,-2 2-14-2,-8-1-8 0,-2-4-2 2,-2-3-8 34,-9-5 0-34,-7-4-3-2,-5-4 6 0,1-10 3 2,5-7 6 4,5-3-6-3,1-7-1 38,4 3 5-38,8 3-4-2,10 2-3-1,8 5-1 1,15 7 0-1,4 9-8 40,1 3 13-40,-5 9-7 0,-9-2-2 0,-7 5 0 1,-9-3 1 4,-1 2-4 33,-1-2 0-35,-7-7-2-3,0-5 2 0,-4-3-3 2,4 0 4-2,11-3-2 40,9 4 2-37,6-1 2-3,16 1-1 0,-3-3 1 2,1-8 3-2,-10-6-7 40,-8-2 5-40,4 3-4 0,8 4 5 0,23 8-6 1,7 5 3 5,17-5-3 32,-3-3 0-36,-6-8 4-2,-18-5-1 0,-14-13-1 3,-10-3-1-3,-17-8-2 46,-2 3-1-46,-1 6 1 3,11 8-1-3,15 13 1 0,19 5 0 2,15 11 1-1,10 3-1 37,6 8 3-36,15 3-4-2,7 7 3 1,6 1-2 0,-8-6 2 3,-5 4-2 41,-6-6 1-45,-9-2-1 3,1 2-1-3,1 4-2 0,-2-4 2 4,8 2-2-4,-5-2 3 40,4-5-1-40,1-6 2 0,-7 2 0 0,7 5 2 2,3 0-2 4,1 8 2 38,7 0-3-42,-7 8 2-2,5-3-2 0,2 6-1 0,9-5 2 2,7 5 1-2,6 2 0 44,7-3-1-42,0 3 0-2,0 0 0 0,0 0 2 0,0 0-1 2,0 0 0 37,7 0 0-39,34-5 2 0,21-7-6 2,18-6 0-2,8-8-2 0,8-6 2 40,1 2 3-40,3-2 2 0,-1 4-1 1,-2 9-1-1,-5-1 1 6,1 8 0 34,-4 7-1-36,-5-1 4-4,0 3-3 0,-12 3 0 1,-18 0 2-1,-15 0 1 47,-23 0 4-45,-7 0-6-2,-9 0 0 0,0 0-2 1,0 0 0 0,-9 0 0 34,-33 0-7-33,-29 3 1-2,-32 5 6 0,-23-2 0 2,-15-3 1-2,-2 5-3 38,11 1 1-35,19 2 0-3,23 6 2 0,22-4-2 1,24 6 1 36,15-4-1-35,12 3-1-2,7-5 2 0,3-1 0 3,4 5 1-3,3 0-1 6,0 7 0 35,0 7 1-37,0 6 0-4,13 6 1 0,20 0 0 1,8 1 2-1,9-2-3 46,0 0 2-46,0-8 1 0,-3-3-4 0,-8-4 0 1,-1-1 0-1,-7 2 0 10,9 3 0-8,3-3 0 37,-2 1 0-37,2-8-21-2,-1-9-60 0,2-12-54 3,-36 0-88-3,11 0-124 43</inkml:trace>
    </iact:actionData>
  </iact:action>
  <iact:action type="add" startTime="22058">
    <iact:property name="dataType"/>
    <iact:actionData xml:id="d7">
      <inkml:trace xmlns:inkml="http://www.w3.org/2003/InkML" xml:id="stk7" contextRef="#ctx0" brushRef="#br2">10746 12705 1057 0,'0'0'189'6,"0"0"-121"32,0 0-20-38,0 0-16 0,0 0-17 0,0 0-6 2,-313-819 8 3,276 688 10 0,20 28 20 33,17 26 11-38,0 23 16 0,0 15 11 0,26 2 5 2,25 4-17 42,21 2-18-42,25 1 4-2,21-2-15 1,20-1-44-1,-4 4 0 1,-13 4 0 35,-24 11 0-32,-38 8 0-4,-28 4 0 0,-25 2 0 1,-6 0-31-1,-45 36-203 6,1-10-81 53,-4 8-161-57</inkml:trace>
    </iact:actionData>
  </iact:action>
  <iact:action type="add" startTime="22384">
    <iact:property name="dataType"/>
    <iact:actionData xml:id="d8">
      <inkml:trace xmlns:inkml="http://www.w3.org/2003/InkML" xml:id="stk8" contextRef="#ctx0" brushRef="#br2">10847 11903 1094 0,'0'0'291'1,"0"0"-157"-1,0 0-49 6,0 0-37 112,0 0-47-118,0 0-1 0,328-66-48 0,-298 54-97 3,-22 6-146-3,2 4-372 0</inkml:trace>
    </iact:actionData>
  </iact:action>
  <iact:action type="add" startTime="22610">
    <iact:property name="dataType"/>
    <iact:actionData xml:id="d9">
      <inkml:trace xmlns:inkml="http://www.w3.org/2003/InkML" xml:id="stk9" contextRef="#ctx0" brushRef="#br2">12079 11971 793 0,'0'0'240'4,"0"0"-189"-4,0 0 29 0,0 0 15 0,0 0-13 1,0 0-27-1,-349 322-7 48,306-241-25-48,21-16-8 0,12-11-4 0,10-16-5 0,26-21-4 0,35-17-2 5,18-8-17 30,-2-56 5-32,-13-13 6-3,-21-8-2 0,-25-2 8 3,-18-9-5 2,0 7-7 39,-15 10-10-42,-11 25 1-2,12 29 6 0,14 25 15 2,0 2 8-2,0 45 37 5,7 19-4 44,13 11-15-45,8 5 3-4,1-4-7 0,6 0-4 0,1-5-9 2,0-11-6-2,-5-20-3 5,-13-17-3 5,-6-25-33 34,0 0-46-44,-8-45-81 2,-4 3-72-2,4-2-751 0</inkml:trace>
    </iact:actionData>
  </iact:action>
  <iact:action type="add" startTime="22987">
    <iact:property name="dataType"/>
    <iact:actionData xml:id="d10">
      <inkml:trace xmlns:inkml="http://www.w3.org/2003/InkML" xml:id="stk10" contextRef="#ctx0" brushRef="#br2">12721 11886 780 0,'0'0'172'3,"0"0"-107"-1,0 0 84-2,0 0-37 5,0 0-22 35,0 0-20-37,0 0-14-3,-123 197-9 0,123-166-2 2,0 0 0 33,19 1-4-32,26-2-22-3,1 4-7 0,4 3 0 1,-5-1-8-1,-9 1 5 45,-10-1-7-45,-12-8-2 0,-11-8-2 0,-3-3-5 0,0-9-30 1,-45-8-50 46,-17 0-28-46,24-11-56-1,7-14-115 0</inkml:trace>
    </iact:actionData>
  </iact:action>
  <iact:action type="add" startTime="23303">
    <iact:property name="dataType"/>
    <iact:actionData xml:id="d11">
      <inkml:trace xmlns:inkml="http://www.w3.org/2003/InkML" xml:id="stk11" contextRef="#ctx0" brushRef="#br2">12887 10937 843 0,'0'0'246'0,"0"0"-87"19,0 0-46-16,0 0-28-3,0 0-25 4,0 0 7 44,300 715-7-46,-228-572-12-2,-4-14-20 0,2-14-24 0,-19-23-4 2,-14-21-36-2,-11-24-89 53,-26-47-88-53,0-5-139 0</inkml:trace>
    </iact:actionData>
  </iact:action>
  <iact:action type="add" startTime="23504">
    <iact:property name="dataType"/>
    <iact:actionData xml:id="d12">
      <inkml:trace xmlns:inkml="http://www.w3.org/2003/InkML" xml:id="stk12" contextRef="#ctx0" brushRef="#br2">13569 11713 200 0,'0'0'942'5,"0"0"-793"-5,0 0-95 0,0 0 56 1,0 0-21-1,0 0-60 37,-442 89-20-35,350-57-9-2,3-15-55 0,69-17-157 2,13 0-178 33</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9345EC-483C-4FEC-8B61-C582D301417A}" type="datetimeFigureOut">
              <a:rPr lang="en-CA" smtClean="0"/>
              <a:t>2022-09-12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E0BCA0-DCAB-4C33-AAEA-F7419940A795}" type="slidenum">
              <a:rPr lang="en-CA" smtClean="0"/>
              <a:t>‹#›</a:t>
            </a:fld>
            <a:endParaRPr lang="en-CA"/>
          </a:p>
        </p:txBody>
      </p:sp>
    </p:spTree>
    <p:extLst>
      <p:ext uri="{BB962C8B-B14F-4D97-AF65-F5344CB8AC3E}">
        <p14:creationId xmlns:p14="http://schemas.microsoft.com/office/powerpoint/2010/main" val="1170873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Relativity 103: Galilean Relativity In Depth:</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a:t>
            </a:fld>
            <a:endParaRPr lang="en-CA"/>
          </a:p>
        </p:txBody>
      </p:sp>
    </p:spTree>
    <p:extLst>
      <p:ext uri="{BB962C8B-B14F-4D97-AF65-F5344CB8AC3E}">
        <p14:creationId xmlns:p14="http://schemas.microsoft.com/office/powerpoint/2010/main" val="249939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4D0B7B-33F5-45FF-9603-33C383205CA3}"/>
              </a:ext>
            </a:extLst>
          </p:cNvPr>
          <p:cNvSpPr>
            <a:spLocks noGrp="1"/>
          </p:cNvSpPr>
          <p:nvPr>
            <p:ph type="body" idx="1"/>
          </p:nvPr>
        </p:nvSpPr>
        <p:spPr/>
        <p:txBody>
          <a:bodyPr/>
          <a:lstStyle/>
          <a:p>
            <a:r>
              <a:rPr lang="en-US" dirty="0"/>
              <a:t>Now, of all these quantities that people in different reference frames disagree on, the most important is the position of objects, X.</a:t>
            </a:r>
            <a:endParaRPr lang="en-CA"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45C3644-2AF5-434D-8A0B-FEF93D86C840}"/>
              </a:ext>
            </a:extLst>
          </p:cNvPr>
          <p:cNvSpPr>
            <a:spLocks noGrp="1"/>
          </p:cNvSpPr>
          <p:nvPr>
            <p:ph type="body" idx="1"/>
          </p:nvPr>
        </p:nvSpPr>
        <p:spPr/>
        <p:txBody>
          <a:bodyPr/>
          <a:lstStyle/>
          <a:p>
            <a:r>
              <a:rPr lang="en-US" dirty="0"/>
              <a:t>And to understand how observers disagree on position in Galilean relativity, we’ll begin by studying spacetime diagrams.</a:t>
            </a:r>
            <a:endParaRPr lang="en-CA"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spacetime diagram is a tool for visualizing the motion of objects in different frames for reference. In this video we’re going to be using spacetime diagrams to study Galilean Relativity. A spacetime diagram has time along the vertical axis, increasing upward, and position on the horizontal axis, increasing to the right.</a:t>
            </a:r>
            <a:br>
              <a:rPr lang="en-US" dirty="0"/>
            </a:br>
            <a:r>
              <a:rPr lang="en-US" dirty="0"/>
              <a:t>You might think this is pretty strange, since most physics classes put time on the horizontal axis</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12</a:t>
            </a:fld>
            <a:endParaRPr lang="en-CA"/>
          </a:p>
        </p:txBody>
      </p:sp>
    </p:spTree>
    <p:extLst>
      <p:ext uri="{BB962C8B-B14F-4D97-AF65-F5344CB8AC3E}">
        <p14:creationId xmlns:p14="http://schemas.microsoft.com/office/powerpoint/2010/main" val="555966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C2489B7-B64F-48CF-B3D7-6A0BAA63D35B}"/>
              </a:ext>
            </a:extLst>
          </p:cNvPr>
          <p:cNvSpPr>
            <a:spLocks noGrp="1"/>
          </p:cNvSpPr>
          <p:nvPr>
            <p:ph type="body" idx="1"/>
          </p:nvPr>
        </p:nvSpPr>
        <p:spPr/>
        <p:txBody>
          <a:bodyPr/>
          <a:lstStyle/>
          <a:p>
            <a:r>
              <a:rPr lang="en-US" dirty="0"/>
              <a:t>But in relativity we are often interested in tracking the motion of objects to the left and right. So it makes sense to have position on the horizontal axis so that we can track left and right motion. Also, whether you like it or not, putting time on the vertical axis has become a standard convention in just about every relativity textbook at this point, so I’ll be following this convention and put time on the vertical axis.</a:t>
            </a:r>
            <a:endParaRPr lang="en-CA"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our first example of motion in a spacetime diagram: Observer number 1 is a scientist who is standing still. </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14</a:t>
            </a:fld>
            <a:endParaRPr lang="en-CA"/>
          </a:p>
        </p:txBody>
      </p:sp>
    </p:spTree>
    <p:extLst>
      <p:ext uri="{BB962C8B-B14F-4D97-AF65-F5344CB8AC3E}">
        <p14:creationId xmlns:p14="http://schemas.microsoft.com/office/powerpoint/2010/main" val="2510459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2F33EEE-19A2-454B-8FEA-AC9A78006E7F}"/>
              </a:ext>
            </a:extLst>
          </p:cNvPr>
          <p:cNvSpPr>
            <a:spLocks noGrp="1"/>
          </p:cNvSpPr>
          <p:nvPr>
            <p:ph type="body" idx="1"/>
          </p:nvPr>
        </p:nvSpPr>
        <p:spPr/>
        <p:txBody>
          <a:bodyPr/>
          <a:lstStyle/>
          <a:p>
            <a:r>
              <a:rPr lang="en-US" dirty="0"/>
              <a:t>Let’s say that the scientist starts at the origin at a position of zero meters. If he stands still, then 1 second later in time he’ll still be at a position of zero meters. He’ll continue to stay at the same position at 2 seconds, 3 seconds, 4 seconds, and so on. So in this spacetime diagram, an observer who is standing still will simply travel in a vertical line. They are travelling through time,  but they are not travelling through space. And this path that the scientist follows in the spacetime diagram his called his worldline.</a:t>
            </a:r>
            <a:endParaRPr lang="en-CA"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B9CA086-EBCE-400E-BD8D-B40A9645161E}"/>
              </a:ext>
            </a:extLst>
          </p:cNvPr>
          <p:cNvSpPr>
            <a:spLocks noGrp="1"/>
          </p:cNvSpPr>
          <p:nvPr>
            <p:ph type="body" idx="1"/>
          </p:nvPr>
        </p:nvSpPr>
        <p:spPr/>
        <p:txBody>
          <a:bodyPr/>
          <a:lstStyle/>
          <a:p>
            <a:r>
              <a:rPr lang="en-US" dirty="0"/>
              <a:t>Here’s another example: Observer number 2 is a car moving at a speed of 25 m/s to the right. If the car starts at the origin at a position of zero meters, after 1 second, the car will have travelled 25m to the right. After 2 seconds, its position will be 50m to the right. After 3 seconds, 75 m to the right, and so on and so forth. So we can see that, in a spacetime diagram, an object travelling to the right is represented by a diagonal worldline pointing to the upper right.</a:t>
            </a:r>
            <a:endParaRPr lang="en-CA"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5551BB5-898A-4529-B05F-542F70F9A374}"/>
              </a:ext>
            </a:extLst>
          </p:cNvPr>
          <p:cNvSpPr>
            <a:spLocks noGrp="1"/>
          </p:cNvSpPr>
          <p:nvPr>
            <p:ph type="body" idx="1"/>
          </p:nvPr>
        </p:nvSpPr>
        <p:spPr/>
        <p:txBody>
          <a:bodyPr/>
          <a:lstStyle/>
          <a:p>
            <a:r>
              <a:rPr lang="en-US" dirty="0"/>
              <a:t>Now our last example, observer number 3, is a plane moving at 200m/s to the left. This time I’ve given myself more room on the left on the spacetime diagram to show the plane’s worldline.</a:t>
            </a:r>
          </a:p>
          <a:p>
            <a:r>
              <a:rPr lang="en-US" dirty="0"/>
              <a:t>Again let’s say that the plane starts at the origin. After 1 second it will have moved 200m to the left. Or in other words, it has a position of -200m. After 2 seconds, it has a position of -400m.</a:t>
            </a:r>
          </a:p>
          <a:p>
            <a:r>
              <a:rPr lang="en-US" dirty="0"/>
              <a:t>So we can see that the plane is travelling very fast to the left, and the worldline follows a diagonal path moving up and to the left.</a:t>
            </a:r>
            <a:br>
              <a:rPr lang="en-US" dirty="0"/>
            </a:br>
            <a:r>
              <a:rPr lang="en-US" dirty="0"/>
              <a:t>And because the plane is travelling so fast, the plane is closer to the horizontal than the car’s path.</a:t>
            </a:r>
            <a:endParaRPr lang="en-CA"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relativity 103 we’ll cover spacetime diagrams, the spacetime separation vector, the Galilean transform, and the Euclidean metric tensor. Much later in the series, the metric tensor will help us understand black holes, the expansion of the universe, gravitational waves, and much more. But for now we’re just going to study the simple metric tensor in Euclidean geometry</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2</a:t>
            </a:fld>
            <a:endParaRPr lang="en-CA"/>
          </a:p>
        </p:txBody>
      </p:sp>
    </p:spTree>
    <p:extLst>
      <p:ext uri="{BB962C8B-B14F-4D97-AF65-F5344CB8AC3E}">
        <p14:creationId xmlns:p14="http://schemas.microsoft.com/office/powerpoint/2010/main" val="2804626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9716DB8-1301-4C12-BDCE-0ADCFE9AB924}"/>
              </a:ext>
            </a:extLst>
          </p:cNvPr>
          <p:cNvSpPr>
            <a:spLocks noGrp="1"/>
          </p:cNvSpPr>
          <p:nvPr>
            <p:ph type="body" idx="1"/>
          </p:nvPr>
        </p:nvSpPr>
        <p:spPr/>
        <p:txBody>
          <a:bodyPr/>
          <a:lstStyle/>
          <a:p>
            <a:r>
              <a:rPr lang="en-US" dirty="0"/>
              <a:t>So to summarize, in spacetime diagram. Objects that are not moving will have a completely vertical worldline. And objects that are moving at a constant speed will have a diagonal worldline. Objects that are moving more slowly will have a worldline that is closer to the vertical, whereas objects that are moving more quickly will have a worldline that is closer to the horizontal</a:t>
            </a:r>
            <a:endParaRPr lang="en-CA"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hopefully you now understand how spacetime diagrams use worldlines to help visualize the motion of objects through space and time. But there is one last very important point I need to mention.</a:t>
            </a:r>
          </a:p>
          <a:p>
            <a:r>
              <a:rPr lang="en-US" dirty="0"/>
              <a:t>Earlier I said that when a </a:t>
            </a:r>
            <a:r>
              <a:rPr lang="en-US" dirty="0" err="1"/>
              <a:t>wordline</a:t>
            </a:r>
            <a:r>
              <a:rPr lang="en-US" dirty="0"/>
              <a:t> is vertical, it means the object is stationary and not moving.</a:t>
            </a:r>
            <a:br>
              <a:rPr lang="en-US" dirty="0"/>
            </a:br>
            <a:r>
              <a:rPr lang="en-US" dirty="0"/>
              <a:t>However, according to Galilean relativity, all motion is relative to something else, and there is no special “stationary” reference frame that’s at rest.</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21</a:t>
            </a:fld>
            <a:endParaRPr lang="en-CA"/>
          </a:p>
        </p:txBody>
      </p:sp>
    </p:spTree>
    <p:extLst>
      <p:ext uri="{BB962C8B-B14F-4D97-AF65-F5344CB8AC3E}">
        <p14:creationId xmlns:p14="http://schemas.microsoft.com/office/powerpoint/2010/main" val="3502891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point of view of the scientist, the scientist is stationary, and the car is driving by to the right.</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22</a:t>
            </a:fld>
            <a:endParaRPr lang="en-CA"/>
          </a:p>
        </p:txBody>
      </p:sp>
    </p:spTree>
    <p:extLst>
      <p:ext uri="{BB962C8B-B14F-4D97-AF65-F5344CB8AC3E}">
        <p14:creationId xmlns:p14="http://schemas.microsoft.com/office/powerpoint/2010/main" val="1502880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from the point of view of the car, the car is stationary, and the scientist is going by to the left, along with the road and the entire </a:t>
            </a:r>
            <a:r>
              <a:rPr lang="en-US" dirty="0" err="1"/>
              <a:t>neighbourhood</a:t>
            </a:r>
            <a:r>
              <a:rPr lang="en-US" dirty="0"/>
              <a:t>.</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23</a:t>
            </a:fld>
            <a:endParaRPr lang="en-CA"/>
          </a:p>
        </p:txBody>
      </p:sp>
    </p:spTree>
    <p:extLst>
      <p:ext uri="{BB962C8B-B14F-4D97-AF65-F5344CB8AC3E}">
        <p14:creationId xmlns:p14="http://schemas.microsoft.com/office/powerpoint/2010/main" val="2774180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spacetime diagram, with the scientist having the vertical worldline and the car moving right is a diagram drawn from the scientist’s frame of reference. </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24</a:t>
            </a:fld>
            <a:endParaRPr lang="en-CA"/>
          </a:p>
        </p:txBody>
      </p:sp>
    </p:spTree>
    <p:extLst>
      <p:ext uri="{BB962C8B-B14F-4D97-AF65-F5344CB8AC3E}">
        <p14:creationId xmlns:p14="http://schemas.microsoft.com/office/powerpoint/2010/main" val="329323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would be equally correct to draw a spacetime diagram from the car’s frame of reference, where the car is stationary with a vertical worldline, and the scientist is moving to the left.</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25</a:t>
            </a:fld>
            <a:endParaRPr lang="en-CA"/>
          </a:p>
        </p:txBody>
      </p:sp>
    </p:spTree>
    <p:extLst>
      <p:ext uri="{BB962C8B-B14F-4D97-AF65-F5344CB8AC3E}">
        <p14:creationId xmlns:p14="http://schemas.microsoft.com/office/powerpoint/2010/main" val="3921154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91FCF68-22F1-419E-A1B5-ACB2C4239F32}"/>
              </a:ext>
            </a:extLst>
          </p:cNvPr>
          <p:cNvSpPr>
            <a:spLocks noGrp="1"/>
          </p:cNvSpPr>
          <p:nvPr>
            <p:ph type="body" idx="1"/>
          </p:nvPr>
        </p:nvSpPr>
        <p:spPr/>
        <p:txBody>
          <a:bodyPr/>
          <a:lstStyle/>
          <a:p>
            <a:r>
              <a:rPr lang="en-US" dirty="0"/>
              <a:t>Here’s one way to think about different reference frames in space time diagrams. Let’s say that as time moves forward, at each second we take a photograph of all the objects in space. We end up with a series of photographs, or time slices that can help us trace out the worldlines of all the different objects.</a:t>
            </a:r>
            <a:br>
              <a:rPr lang="en-US" dirty="0"/>
            </a:br>
            <a:r>
              <a:rPr lang="en-US" dirty="0"/>
              <a:t>We can see here that the scientist has a vertical worldline, so this spacetime diagram represents the frame of reference of the scientist, since he is standing still.</a:t>
            </a:r>
            <a:endParaRPr lang="en-CA" dirty="0"/>
          </a:p>
        </p:txBody>
      </p:sp>
    </p:spTree>
    <p:extLst>
      <p:ext uri="{BB962C8B-B14F-4D97-AF65-F5344CB8AC3E}">
        <p14:creationId xmlns:p14="http://schemas.microsoft.com/office/powerpoint/2010/main" val="2918341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91FCF68-22F1-419E-A1B5-ACB2C4239F32}"/>
              </a:ext>
            </a:extLst>
          </p:cNvPr>
          <p:cNvSpPr>
            <a:spLocks noGrp="1"/>
          </p:cNvSpPr>
          <p:nvPr>
            <p:ph type="body" idx="1"/>
          </p:nvPr>
        </p:nvSpPr>
        <p:spPr/>
        <p:txBody>
          <a:bodyPr/>
          <a:lstStyle/>
          <a:p>
            <a:r>
              <a:rPr lang="en-US" dirty="0"/>
              <a:t>Here’s one way to think about different reference frames in space time diagrams. Let’s say that as time moves forward, at each second we take a photograph of all the objects in space. We end up with a series of photographs, or time slices that can help us trace out the worldlines of all the different objects.</a:t>
            </a:r>
            <a:br>
              <a:rPr lang="en-US" dirty="0"/>
            </a:br>
            <a:r>
              <a:rPr lang="en-US" dirty="0"/>
              <a:t>We can see here that the scientist has a vertical worldline, so this spacetime diagram represents the frame of reference of the scientist, since he is standing still.</a:t>
            </a:r>
            <a:endParaRPr lang="en-CA" dirty="0"/>
          </a:p>
        </p:txBody>
      </p:sp>
    </p:spTree>
    <p:extLst>
      <p:ext uri="{BB962C8B-B14F-4D97-AF65-F5344CB8AC3E}">
        <p14:creationId xmlns:p14="http://schemas.microsoft.com/office/powerpoint/2010/main" val="4179921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8BED46-4599-4AA7-94EC-5D280D96277D}"/>
              </a:ext>
            </a:extLst>
          </p:cNvPr>
          <p:cNvSpPr>
            <a:spLocks noGrp="1"/>
          </p:cNvSpPr>
          <p:nvPr>
            <p:ph type="body" idx="1"/>
          </p:nvPr>
        </p:nvSpPr>
        <p:spPr/>
        <p:txBody>
          <a:bodyPr/>
          <a:lstStyle/>
          <a:p>
            <a:r>
              <a:rPr lang="en-US" dirty="0"/>
              <a:t>Now watch what happens if we slide all these photographs over to the left. We have arranged the photographs so that the car’s worldline is now vertical. The spacetime diagram is now drawn from the car’s frame of reference. Car is stationary, the scientist is moving to the left, and the plane is travelling very fast off to the left.</a:t>
            </a:r>
            <a:endParaRPr lang="en-CA" dirty="0"/>
          </a:p>
        </p:txBody>
      </p:sp>
    </p:spTree>
    <p:extLst>
      <p:ext uri="{BB962C8B-B14F-4D97-AF65-F5344CB8AC3E}">
        <p14:creationId xmlns:p14="http://schemas.microsoft.com/office/powerpoint/2010/main" val="3823034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484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FA0624C-AEB4-44E7-B522-66342B3956E8}"/>
              </a:ext>
            </a:extLst>
          </p:cNvPr>
          <p:cNvSpPr>
            <a:spLocks noGrp="1"/>
          </p:cNvSpPr>
          <p:nvPr>
            <p:ph type="body" idx="1"/>
          </p:nvPr>
        </p:nvSpPr>
        <p:spPr/>
        <p:txBody>
          <a:bodyPr/>
          <a:lstStyle/>
          <a:p>
            <a:r>
              <a:rPr lang="en-US" dirty="0"/>
              <a:t>Remember in Relativity 101, we stated the principal of Galilean relativity: which means that that the Laws of motion are the same in all inertial reference frames. </a:t>
            </a:r>
            <a:endParaRPr lang="en-CA"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2E62072-005F-4B79-833D-7D5C5831D7DA}"/>
              </a:ext>
            </a:extLst>
          </p:cNvPr>
          <p:cNvSpPr>
            <a:spLocks noGrp="1"/>
          </p:cNvSpPr>
          <p:nvPr>
            <p:ph type="body" idx="1"/>
          </p:nvPr>
        </p:nvSpPr>
        <p:spPr/>
        <p:txBody>
          <a:bodyPr/>
          <a:lstStyle/>
          <a:p>
            <a:r>
              <a:rPr lang="en-US" dirty="0"/>
              <a:t>We can also arrange the photographs so that the plane’s worldline is vertical. This shows the plane’s frame of reference where the plane is stationary. The scientist is travelling fast to the right, and the car is going right even faster.</a:t>
            </a:r>
            <a:endParaRPr lang="en-CA" dirty="0"/>
          </a:p>
        </p:txBody>
      </p:sp>
    </p:spTree>
    <p:extLst>
      <p:ext uri="{BB962C8B-B14F-4D97-AF65-F5344CB8AC3E}">
        <p14:creationId xmlns:p14="http://schemas.microsoft.com/office/powerpoint/2010/main" val="1886637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2E62072-005F-4B79-833D-7D5C5831D7DA}"/>
              </a:ext>
            </a:extLst>
          </p:cNvPr>
          <p:cNvSpPr>
            <a:spLocks noGrp="1"/>
          </p:cNvSpPr>
          <p:nvPr>
            <p:ph type="body" idx="1"/>
          </p:nvPr>
        </p:nvSpPr>
        <p:spPr/>
        <p:txBody>
          <a:bodyPr/>
          <a:lstStyle/>
          <a:p>
            <a:r>
              <a:rPr lang="en-US" dirty="0"/>
              <a:t>We can also arrange the photographs so that the plane’s worldline is vertical. This shows the plane’s frame of reference where the plane is stationary. The scientist is travelling fast to the right, and the car is going right even faster.</a:t>
            </a:r>
            <a:endParaRPr lang="en-CA" dirty="0"/>
          </a:p>
        </p:txBody>
      </p:sp>
    </p:spTree>
    <p:extLst>
      <p:ext uri="{BB962C8B-B14F-4D97-AF65-F5344CB8AC3E}">
        <p14:creationId xmlns:p14="http://schemas.microsoft.com/office/powerpoint/2010/main" val="2043816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FD9E091-CE92-4688-90EE-CC43CAF34F01}"/>
              </a:ext>
            </a:extLst>
          </p:cNvPr>
          <p:cNvSpPr>
            <a:spLocks noGrp="1"/>
          </p:cNvSpPr>
          <p:nvPr>
            <p:ph type="body" idx="1"/>
          </p:nvPr>
        </p:nvSpPr>
        <p:spPr/>
        <p:txBody>
          <a:bodyPr/>
          <a:lstStyle/>
          <a:p>
            <a:r>
              <a:rPr lang="en-US" dirty="0"/>
              <a:t>So we can always re-arrange a spacetime diagram so that any object is stationary by making that object’s worldline vertical. Remember that is Galilean relativity, there is no special stationary frame of reference. We can always change reference frames by sliding time slides in our spacetime diagram back and forth.</a:t>
            </a:r>
            <a:endParaRPr lang="en-CA" dirty="0"/>
          </a:p>
        </p:txBody>
      </p:sp>
    </p:spTree>
    <p:extLst>
      <p:ext uri="{BB962C8B-B14F-4D97-AF65-F5344CB8AC3E}">
        <p14:creationId xmlns:p14="http://schemas.microsoft.com/office/powerpoint/2010/main" val="2556331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FD9E091-CE92-4688-90EE-CC43CAF34F01}"/>
              </a:ext>
            </a:extLst>
          </p:cNvPr>
          <p:cNvSpPr>
            <a:spLocks noGrp="1"/>
          </p:cNvSpPr>
          <p:nvPr>
            <p:ph type="body" idx="1"/>
          </p:nvPr>
        </p:nvSpPr>
        <p:spPr/>
        <p:txBody>
          <a:bodyPr/>
          <a:lstStyle/>
          <a:p>
            <a:r>
              <a:rPr lang="en-US" dirty="0"/>
              <a:t>So we can always re-arrange a spacetime diagram so that any object is stationary by making that object’s worldline vertical. Remember that is Galilean relativity, there is no special stationary frame of reference. We can always change reference frames by sliding time slides in our spacetime diagram back and forth.</a:t>
            </a:r>
            <a:endParaRPr lang="en-CA" dirty="0"/>
          </a:p>
        </p:txBody>
      </p:sp>
    </p:spTree>
    <p:extLst>
      <p:ext uri="{BB962C8B-B14F-4D97-AF65-F5344CB8AC3E}">
        <p14:creationId xmlns:p14="http://schemas.microsoft.com/office/powerpoint/2010/main" val="2039331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7C01C63-CAB8-4EA5-ACAE-769C294B3D29}"/>
              </a:ext>
            </a:extLst>
          </p:cNvPr>
          <p:cNvSpPr>
            <a:spLocks noGrp="1"/>
          </p:cNvSpPr>
          <p:nvPr>
            <p:ph type="body" idx="1"/>
          </p:nvPr>
        </p:nvSpPr>
        <p:spPr/>
        <p:txBody>
          <a:bodyPr/>
          <a:lstStyle/>
          <a:p>
            <a:r>
              <a:rPr lang="en-US" dirty="0"/>
              <a:t>So in summary, a spacetime diagram helps track the motion of objects through space and time. A vertical worldline means the object is stationary, and a diagonal worldline means the object is moving at a constant velocity. A worldline closer to the vertical means the object is travelling slower, and a worldline closer to the horizontal means the object is travelling faster.</a:t>
            </a:r>
            <a:br>
              <a:rPr lang="en-US" dirty="0"/>
            </a:br>
            <a:r>
              <a:rPr lang="en-US" dirty="0"/>
              <a:t>Also, remember that there is no such thing as a special stationary frame of reference, and we can always change frame of reference in a Galilean spacetime diagram by moving the time slices back and forth.</a:t>
            </a:r>
            <a:endParaRPr lang="en-CA" dirty="0"/>
          </a:p>
        </p:txBody>
      </p:sp>
    </p:spTree>
    <p:extLst>
      <p:ext uri="{BB962C8B-B14F-4D97-AF65-F5344CB8AC3E}">
        <p14:creationId xmlns:p14="http://schemas.microsoft.com/office/powerpoint/2010/main" val="2451894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09BD2BC-ACC7-4123-95B1-649670687E23}"/>
              </a:ext>
            </a:extLst>
          </p:cNvPr>
          <p:cNvSpPr>
            <a:spLocks noGrp="1"/>
          </p:cNvSpPr>
          <p:nvPr>
            <p:ph type="body" idx="1"/>
          </p:nvPr>
        </p:nvSpPr>
        <p:spPr/>
        <p:txBody>
          <a:bodyPr/>
          <a:lstStyle/>
          <a:p>
            <a:r>
              <a:rPr lang="en-US" dirty="0"/>
              <a:t>An inertial reference frame is just a non-accelerating reference frame, such as a Scientist standing still on the ground, or a car or a plane travelling by at constant speed.</a:t>
            </a:r>
            <a:endParaRPr lang="en-CA"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9D56AEA-4270-4D98-A61F-C9BC17BF02CE}"/>
              </a:ext>
            </a:extLst>
          </p:cNvPr>
          <p:cNvSpPr>
            <a:spLocks noGrp="1"/>
          </p:cNvSpPr>
          <p:nvPr>
            <p:ph type="body" idx="1"/>
          </p:nvPr>
        </p:nvSpPr>
        <p:spPr/>
        <p:txBody>
          <a:bodyPr/>
          <a:lstStyle/>
          <a:p>
            <a:r>
              <a:rPr lang="en-US" dirty="0"/>
              <a:t>In Galilean relativity, different inertial frames will disagree on an object’s velocity, momentum, and kinetic energy, but they will agree on time, space/size and mass, as well as Newton’s Laws of Motion and gravity.</a:t>
            </a:r>
            <a:br>
              <a:rPr lang="en-US" dirty="0"/>
            </a:br>
            <a:r>
              <a:rPr lang="en-US" dirty="0"/>
              <a:t>Now I should mention that, even though different observers will agree on the size of objects and the space between objects, denoted by delta-X, different observers will disagree on the position of objects, which is denoted by X all on its own.</a:t>
            </a:r>
            <a:endParaRPr lang="en-CA"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418EC24-3AFA-491B-BC20-4415A6FD3A3D}"/>
              </a:ext>
            </a:extLst>
          </p:cNvPr>
          <p:cNvSpPr>
            <a:spLocks noGrp="1"/>
          </p:cNvSpPr>
          <p:nvPr>
            <p:ph type="body" idx="1"/>
          </p:nvPr>
        </p:nvSpPr>
        <p:spPr/>
        <p:txBody>
          <a:bodyPr/>
          <a:lstStyle/>
          <a:p>
            <a:r>
              <a:rPr lang="en-US" dirty="0"/>
              <a:t>The main goal of Galilean relativity is to calculate all the different quantities that people disagree on in different reference frames.</a:t>
            </a:r>
            <a:endParaRPr lang="en-CA"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D8240AA-FFB5-4B49-A7DD-D6A7841A16B9}"/>
              </a:ext>
            </a:extLst>
          </p:cNvPr>
          <p:cNvSpPr>
            <a:spLocks noGrp="1"/>
          </p:cNvSpPr>
          <p:nvPr>
            <p:ph type="body" idx="1"/>
          </p:nvPr>
        </p:nvSpPr>
        <p:spPr/>
        <p:txBody>
          <a:bodyPr/>
          <a:lstStyle/>
          <a:p>
            <a:r>
              <a:rPr lang="en-US" dirty="0"/>
              <a:t>That way, even if a scientist is doing a physics calculation while standing still on the ground, other observers in different frames of reference will still be able to agree on how the laws of motion cause objects to move</a:t>
            </a:r>
            <a:endParaRPr lang="en-CA"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51AE5F1-1953-46D1-B2BE-B63069B78BDD}"/>
              </a:ext>
            </a:extLst>
          </p:cNvPr>
          <p:cNvSpPr>
            <a:spLocks noGrp="1"/>
          </p:cNvSpPr>
          <p:nvPr>
            <p:ph type="body" idx="1"/>
          </p:nvPr>
        </p:nvSpPr>
        <p:spPr/>
        <p:txBody>
          <a:bodyPr/>
          <a:lstStyle/>
          <a:p>
            <a:r>
              <a:rPr lang="en-US" dirty="0"/>
              <a:t>Even if they are doing calculations from different perspectives and end up with different numbers.</a:t>
            </a:r>
            <a:endParaRPr lang="en-CA"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9F690-75A0-4B5E-8A24-599C740E6A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EBF05FF-FC83-469B-A914-C94CE51B0C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43D83E8-9381-4545-A2CD-4C7FA48A789A}"/>
              </a:ext>
            </a:extLst>
          </p:cNvPr>
          <p:cNvSpPr>
            <a:spLocks noGrp="1"/>
          </p:cNvSpPr>
          <p:nvPr>
            <p:ph type="dt" sz="half" idx="10"/>
          </p:nvPr>
        </p:nvSpPr>
        <p:spPr/>
        <p:txBody>
          <a:bodyPr/>
          <a:lstStyle/>
          <a:p>
            <a:fld id="{E0828FAE-5105-49AF-A2C7-B02C81A1F829}" type="datetimeFigureOut">
              <a:rPr lang="en-CA" smtClean="0"/>
              <a:t>2022-09-12</a:t>
            </a:fld>
            <a:endParaRPr lang="en-CA"/>
          </a:p>
        </p:txBody>
      </p:sp>
      <p:sp>
        <p:nvSpPr>
          <p:cNvPr id="5" name="Footer Placeholder 4">
            <a:extLst>
              <a:ext uri="{FF2B5EF4-FFF2-40B4-BE49-F238E27FC236}">
                <a16:creationId xmlns:a16="http://schemas.microsoft.com/office/drawing/2014/main" id="{A85E3206-B47C-4476-B6AB-DB2BB6CA901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43D2525-109B-479C-9D05-4364751E5171}"/>
              </a:ext>
            </a:extLst>
          </p:cNvPr>
          <p:cNvSpPr>
            <a:spLocks noGrp="1"/>
          </p:cNvSpPr>
          <p:nvPr>
            <p:ph type="sldNum" sz="quarter" idx="12"/>
          </p:nvPr>
        </p:nvSpPr>
        <p:spPr/>
        <p:txBody>
          <a:bodyPr/>
          <a:lstStyle/>
          <a:p>
            <a:fld id="{D2D5C529-47AE-407F-AD44-B6754932EB8B}" type="slidenum">
              <a:rPr lang="en-CA" smtClean="0"/>
              <a:t>‹#›</a:t>
            </a:fld>
            <a:endParaRPr lang="en-CA"/>
          </a:p>
        </p:txBody>
      </p:sp>
    </p:spTree>
    <p:extLst>
      <p:ext uri="{BB962C8B-B14F-4D97-AF65-F5344CB8AC3E}">
        <p14:creationId xmlns:p14="http://schemas.microsoft.com/office/powerpoint/2010/main" val="1790974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2313B-585F-4E89-8D7F-3B0313C06CC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E31A66B-5699-46C0-B343-3F541AD849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8DCFC4C-B428-4730-AF37-2A0E579A6A54}"/>
              </a:ext>
            </a:extLst>
          </p:cNvPr>
          <p:cNvSpPr>
            <a:spLocks noGrp="1"/>
          </p:cNvSpPr>
          <p:nvPr>
            <p:ph type="dt" sz="half" idx="10"/>
          </p:nvPr>
        </p:nvSpPr>
        <p:spPr/>
        <p:txBody>
          <a:bodyPr/>
          <a:lstStyle/>
          <a:p>
            <a:fld id="{E0828FAE-5105-49AF-A2C7-B02C81A1F829}" type="datetimeFigureOut">
              <a:rPr lang="en-CA" smtClean="0"/>
              <a:t>2022-09-12</a:t>
            </a:fld>
            <a:endParaRPr lang="en-CA"/>
          </a:p>
        </p:txBody>
      </p:sp>
      <p:sp>
        <p:nvSpPr>
          <p:cNvPr id="5" name="Footer Placeholder 4">
            <a:extLst>
              <a:ext uri="{FF2B5EF4-FFF2-40B4-BE49-F238E27FC236}">
                <a16:creationId xmlns:a16="http://schemas.microsoft.com/office/drawing/2014/main" id="{D16D426E-6A56-4EC6-8AFF-CF36066D355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289BA28-4B79-4345-B082-70816E92DA4D}"/>
              </a:ext>
            </a:extLst>
          </p:cNvPr>
          <p:cNvSpPr>
            <a:spLocks noGrp="1"/>
          </p:cNvSpPr>
          <p:nvPr>
            <p:ph type="sldNum" sz="quarter" idx="12"/>
          </p:nvPr>
        </p:nvSpPr>
        <p:spPr/>
        <p:txBody>
          <a:bodyPr/>
          <a:lstStyle/>
          <a:p>
            <a:fld id="{D2D5C529-47AE-407F-AD44-B6754932EB8B}" type="slidenum">
              <a:rPr lang="en-CA" smtClean="0"/>
              <a:t>‹#›</a:t>
            </a:fld>
            <a:endParaRPr lang="en-CA"/>
          </a:p>
        </p:txBody>
      </p:sp>
    </p:spTree>
    <p:extLst>
      <p:ext uri="{BB962C8B-B14F-4D97-AF65-F5344CB8AC3E}">
        <p14:creationId xmlns:p14="http://schemas.microsoft.com/office/powerpoint/2010/main" val="1348212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FCB05C-8BC6-4CEC-8B59-EE124F8634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6968F85-97A6-49CE-97C5-FE9D8C7D6D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72549BF-94EB-42DB-92B8-4A686C911B7B}"/>
              </a:ext>
            </a:extLst>
          </p:cNvPr>
          <p:cNvSpPr>
            <a:spLocks noGrp="1"/>
          </p:cNvSpPr>
          <p:nvPr>
            <p:ph type="dt" sz="half" idx="10"/>
          </p:nvPr>
        </p:nvSpPr>
        <p:spPr/>
        <p:txBody>
          <a:bodyPr/>
          <a:lstStyle/>
          <a:p>
            <a:fld id="{E0828FAE-5105-49AF-A2C7-B02C81A1F829}" type="datetimeFigureOut">
              <a:rPr lang="en-CA" smtClean="0"/>
              <a:t>2022-09-12</a:t>
            </a:fld>
            <a:endParaRPr lang="en-CA"/>
          </a:p>
        </p:txBody>
      </p:sp>
      <p:sp>
        <p:nvSpPr>
          <p:cNvPr id="5" name="Footer Placeholder 4">
            <a:extLst>
              <a:ext uri="{FF2B5EF4-FFF2-40B4-BE49-F238E27FC236}">
                <a16:creationId xmlns:a16="http://schemas.microsoft.com/office/drawing/2014/main" id="{39C37A0A-C9BE-4B6A-BB33-2BC9DDC5681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B25D0F2-6384-4C07-A883-1254A5A54462}"/>
              </a:ext>
            </a:extLst>
          </p:cNvPr>
          <p:cNvSpPr>
            <a:spLocks noGrp="1"/>
          </p:cNvSpPr>
          <p:nvPr>
            <p:ph type="sldNum" sz="quarter" idx="12"/>
          </p:nvPr>
        </p:nvSpPr>
        <p:spPr/>
        <p:txBody>
          <a:bodyPr/>
          <a:lstStyle/>
          <a:p>
            <a:fld id="{D2D5C529-47AE-407F-AD44-B6754932EB8B}" type="slidenum">
              <a:rPr lang="en-CA" smtClean="0"/>
              <a:t>‹#›</a:t>
            </a:fld>
            <a:endParaRPr lang="en-CA"/>
          </a:p>
        </p:txBody>
      </p:sp>
    </p:spTree>
    <p:extLst>
      <p:ext uri="{BB962C8B-B14F-4D97-AF65-F5344CB8AC3E}">
        <p14:creationId xmlns:p14="http://schemas.microsoft.com/office/powerpoint/2010/main" val="3487838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D3257-CE8B-4647-A6B9-17973092EDD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DF62F52-5949-4FDE-AEE6-B725EA0BF9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26267F3-0A48-46B2-8AE1-5177444D272C}"/>
              </a:ext>
            </a:extLst>
          </p:cNvPr>
          <p:cNvSpPr>
            <a:spLocks noGrp="1"/>
          </p:cNvSpPr>
          <p:nvPr>
            <p:ph type="dt" sz="half" idx="10"/>
          </p:nvPr>
        </p:nvSpPr>
        <p:spPr/>
        <p:txBody>
          <a:bodyPr/>
          <a:lstStyle/>
          <a:p>
            <a:fld id="{E0828FAE-5105-49AF-A2C7-B02C81A1F829}" type="datetimeFigureOut">
              <a:rPr lang="en-CA" smtClean="0"/>
              <a:t>2022-09-12</a:t>
            </a:fld>
            <a:endParaRPr lang="en-CA"/>
          </a:p>
        </p:txBody>
      </p:sp>
      <p:sp>
        <p:nvSpPr>
          <p:cNvPr id="5" name="Footer Placeholder 4">
            <a:extLst>
              <a:ext uri="{FF2B5EF4-FFF2-40B4-BE49-F238E27FC236}">
                <a16:creationId xmlns:a16="http://schemas.microsoft.com/office/drawing/2014/main" id="{F46F3D42-6A94-419C-BEC4-2E0595A2143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6825FA4-A4AC-4DDF-8F7D-4E2FD66BB2B1}"/>
              </a:ext>
            </a:extLst>
          </p:cNvPr>
          <p:cNvSpPr>
            <a:spLocks noGrp="1"/>
          </p:cNvSpPr>
          <p:nvPr>
            <p:ph type="sldNum" sz="quarter" idx="12"/>
          </p:nvPr>
        </p:nvSpPr>
        <p:spPr/>
        <p:txBody>
          <a:bodyPr/>
          <a:lstStyle/>
          <a:p>
            <a:fld id="{D2D5C529-47AE-407F-AD44-B6754932EB8B}" type="slidenum">
              <a:rPr lang="en-CA" smtClean="0"/>
              <a:t>‹#›</a:t>
            </a:fld>
            <a:endParaRPr lang="en-CA"/>
          </a:p>
        </p:txBody>
      </p:sp>
    </p:spTree>
    <p:extLst>
      <p:ext uri="{BB962C8B-B14F-4D97-AF65-F5344CB8AC3E}">
        <p14:creationId xmlns:p14="http://schemas.microsoft.com/office/powerpoint/2010/main" val="3759634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512B8-08D5-4792-8E29-0FA15C436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F83C826-9C5B-4000-B170-EC69D7A7EC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E6AD98-C820-4265-B78A-D52ED7DCFBDE}"/>
              </a:ext>
            </a:extLst>
          </p:cNvPr>
          <p:cNvSpPr>
            <a:spLocks noGrp="1"/>
          </p:cNvSpPr>
          <p:nvPr>
            <p:ph type="dt" sz="half" idx="10"/>
          </p:nvPr>
        </p:nvSpPr>
        <p:spPr/>
        <p:txBody>
          <a:bodyPr/>
          <a:lstStyle/>
          <a:p>
            <a:fld id="{E0828FAE-5105-49AF-A2C7-B02C81A1F829}" type="datetimeFigureOut">
              <a:rPr lang="en-CA" smtClean="0"/>
              <a:t>2022-09-12</a:t>
            </a:fld>
            <a:endParaRPr lang="en-CA"/>
          </a:p>
        </p:txBody>
      </p:sp>
      <p:sp>
        <p:nvSpPr>
          <p:cNvPr id="5" name="Footer Placeholder 4">
            <a:extLst>
              <a:ext uri="{FF2B5EF4-FFF2-40B4-BE49-F238E27FC236}">
                <a16:creationId xmlns:a16="http://schemas.microsoft.com/office/drawing/2014/main" id="{8AF5A31A-1434-4F79-9E5E-88708976ADA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C2297D1-F0F1-4925-A756-48C0E9EC80F8}"/>
              </a:ext>
            </a:extLst>
          </p:cNvPr>
          <p:cNvSpPr>
            <a:spLocks noGrp="1"/>
          </p:cNvSpPr>
          <p:nvPr>
            <p:ph type="sldNum" sz="quarter" idx="12"/>
          </p:nvPr>
        </p:nvSpPr>
        <p:spPr/>
        <p:txBody>
          <a:bodyPr/>
          <a:lstStyle/>
          <a:p>
            <a:fld id="{D2D5C529-47AE-407F-AD44-B6754932EB8B}" type="slidenum">
              <a:rPr lang="en-CA" smtClean="0"/>
              <a:t>‹#›</a:t>
            </a:fld>
            <a:endParaRPr lang="en-CA"/>
          </a:p>
        </p:txBody>
      </p:sp>
    </p:spTree>
    <p:extLst>
      <p:ext uri="{BB962C8B-B14F-4D97-AF65-F5344CB8AC3E}">
        <p14:creationId xmlns:p14="http://schemas.microsoft.com/office/powerpoint/2010/main" val="3898961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FDB51-582C-4FDF-B6DA-836A242BA66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81C21E7-4C4E-44BC-87BE-5048B54851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FE9C983-D16D-44E4-965B-09C2A363A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DDE8A0C-B6BC-410E-8444-4FD93EA84DBB}"/>
              </a:ext>
            </a:extLst>
          </p:cNvPr>
          <p:cNvSpPr>
            <a:spLocks noGrp="1"/>
          </p:cNvSpPr>
          <p:nvPr>
            <p:ph type="dt" sz="half" idx="10"/>
          </p:nvPr>
        </p:nvSpPr>
        <p:spPr/>
        <p:txBody>
          <a:bodyPr/>
          <a:lstStyle/>
          <a:p>
            <a:fld id="{E0828FAE-5105-49AF-A2C7-B02C81A1F829}" type="datetimeFigureOut">
              <a:rPr lang="en-CA" smtClean="0"/>
              <a:t>2022-09-12</a:t>
            </a:fld>
            <a:endParaRPr lang="en-CA"/>
          </a:p>
        </p:txBody>
      </p:sp>
      <p:sp>
        <p:nvSpPr>
          <p:cNvPr id="6" name="Footer Placeholder 5">
            <a:extLst>
              <a:ext uri="{FF2B5EF4-FFF2-40B4-BE49-F238E27FC236}">
                <a16:creationId xmlns:a16="http://schemas.microsoft.com/office/drawing/2014/main" id="{EA49E06A-81F9-4D60-B707-2FE62A0C599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5311F10-09CA-49EE-8EDF-1B524DEDF905}"/>
              </a:ext>
            </a:extLst>
          </p:cNvPr>
          <p:cNvSpPr>
            <a:spLocks noGrp="1"/>
          </p:cNvSpPr>
          <p:nvPr>
            <p:ph type="sldNum" sz="quarter" idx="12"/>
          </p:nvPr>
        </p:nvSpPr>
        <p:spPr/>
        <p:txBody>
          <a:bodyPr/>
          <a:lstStyle/>
          <a:p>
            <a:fld id="{D2D5C529-47AE-407F-AD44-B6754932EB8B}" type="slidenum">
              <a:rPr lang="en-CA" smtClean="0"/>
              <a:t>‹#›</a:t>
            </a:fld>
            <a:endParaRPr lang="en-CA"/>
          </a:p>
        </p:txBody>
      </p:sp>
    </p:spTree>
    <p:extLst>
      <p:ext uri="{BB962C8B-B14F-4D97-AF65-F5344CB8AC3E}">
        <p14:creationId xmlns:p14="http://schemas.microsoft.com/office/powerpoint/2010/main" val="2908028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A6EC0-0AA7-4297-A7F7-F8F0BB80B86F}"/>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F1CCA64-221F-4464-844D-9F332A5A9D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B1F3F9-0568-434C-85E6-38092EFEDE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29EF03C-379E-4E75-8B28-AF3DF8786B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0720E3-35E7-475B-907C-1162DA9597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1A6376B-EA2A-4BA8-A8B9-EFFB831DEE39}"/>
              </a:ext>
            </a:extLst>
          </p:cNvPr>
          <p:cNvSpPr>
            <a:spLocks noGrp="1"/>
          </p:cNvSpPr>
          <p:nvPr>
            <p:ph type="dt" sz="half" idx="10"/>
          </p:nvPr>
        </p:nvSpPr>
        <p:spPr/>
        <p:txBody>
          <a:bodyPr/>
          <a:lstStyle/>
          <a:p>
            <a:fld id="{E0828FAE-5105-49AF-A2C7-B02C81A1F829}" type="datetimeFigureOut">
              <a:rPr lang="en-CA" smtClean="0"/>
              <a:t>2022-09-12</a:t>
            </a:fld>
            <a:endParaRPr lang="en-CA"/>
          </a:p>
        </p:txBody>
      </p:sp>
      <p:sp>
        <p:nvSpPr>
          <p:cNvPr id="8" name="Footer Placeholder 7">
            <a:extLst>
              <a:ext uri="{FF2B5EF4-FFF2-40B4-BE49-F238E27FC236}">
                <a16:creationId xmlns:a16="http://schemas.microsoft.com/office/drawing/2014/main" id="{DD9CDD90-50E1-488E-A1B9-7DA9F21BCFC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8D282D31-7F84-4B02-B3BA-B99136433A49}"/>
              </a:ext>
            </a:extLst>
          </p:cNvPr>
          <p:cNvSpPr>
            <a:spLocks noGrp="1"/>
          </p:cNvSpPr>
          <p:nvPr>
            <p:ph type="sldNum" sz="quarter" idx="12"/>
          </p:nvPr>
        </p:nvSpPr>
        <p:spPr/>
        <p:txBody>
          <a:bodyPr/>
          <a:lstStyle/>
          <a:p>
            <a:fld id="{D2D5C529-47AE-407F-AD44-B6754932EB8B}" type="slidenum">
              <a:rPr lang="en-CA" smtClean="0"/>
              <a:t>‹#›</a:t>
            </a:fld>
            <a:endParaRPr lang="en-CA"/>
          </a:p>
        </p:txBody>
      </p:sp>
    </p:spTree>
    <p:extLst>
      <p:ext uri="{BB962C8B-B14F-4D97-AF65-F5344CB8AC3E}">
        <p14:creationId xmlns:p14="http://schemas.microsoft.com/office/powerpoint/2010/main" val="438876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E1219-0730-4983-B43A-F501EC39098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4A984CC7-7538-46D8-9356-34E7912DC0BD}"/>
              </a:ext>
            </a:extLst>
          </p:cNvPr>
          <p:cNvSpPr>
            <a:spLocks noGrp="1"/>
          </p:cNvSpPr>
          <p:nvPr>
            <p:ph type="dt" sz="half" idx="10"/>
          </p:nvPr>
        </p:nvSpPr>
        <p:spPr/>
        <p:txBody>
          <a:bodyPr/>
          <a:lstStyle/>
          <a:p>
            <a:fld id="{E0828FAE-5105-49AF-A2C7-B02C81A1F829}" type="datetimeFigureOut">
              <a:rPr lang="en-CA" smtClean="0"/>
              <a:t>2022-09-12</a:t>
            </a:fld>
            <a:endParaRPr lang="en-CA"/>
          </a:p>
        </p:txBody>
      </p:sp>
      <p:sp>
        <p:nvSpPr>
          <p:cNvPr id="4" name="Footer Placeholder 3">
            <a:extLst>
              <a:ext uri="{FF2B5EF4-FFF2-40B4-BE49-F238E27FC236}">
                <a16:creationId xmlns:a16="http://schemas.microsoft.com/office/drawing/2014/main" id="{8B4A3610-93A1-42A8-8FC7-3E4D4AA100F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09010495-EAAA-4DF1-9A0B-A72C12946366}"/>
              </a:ext>
            </a:extLst>
          </p:cNvPr>
          <p:cNvSpPr>
            <a:spLocks noGrp="1"/>
          </p:cNvSpPr>
          <p:nvPr>
            <p:ph type="sldNum" sz="quarter" idx="12"/>
          </p:nvPr>
        </p:nvSpPr>
        <p:spPr/>
        <p:txBody>
          <a:bodyPr/>
          <a:lstStyle/>
          <a:p>
            <a:fld id="{D2D5C529-47AE-407F-AD44-B6754932EB8B}" type="slidenum">
              <a:rPr lang="en-CA" smtClean="0"/>
              <a:t>‹#›</a:t>
            </a:fld>
            <a:endParaRPr lang="en-CA"/>
          </a:p>
        </p:txBody>
      </p:sp>
    </p:spTree>
    <p:extLst>
      <p:ext uri="{BB962C8B-B14F-4D97-AF65-F5344CB8AC3E}">
        <p14:creationId xmlns:p14="http://schemas.microsoft.com/office/powerpoint/2010/main" val="517314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D320EE-B9EB-43BD-B408-BC9C86EBD51A}"/>
              </a:ext>
            </a:extLst>
          </p:cNvPr>
          <p:cNvSpPr>
            <a:spLocks noGrp="1"/>
          </p:cNvSpPr>
          <p:nvPr>
            <p:ph type="dt" sz="half" idx="10"/>
          </p:nvPr>
        </p:nvSpPr>
        <p:spPr/>
        <p:txBody>
          <a:bodyPr/>
          <a:lstStyle/>
          <a:p>
            <a:fld id="{E0828FAE-5105-49AF-A2C7-B02C81A1F829}" type="datetimeFigureOut">
              <a:rPr lang="en-CA" smtClean="0"/>
              <a:t>2022-09-12</a:t>
            </a:fld>
            <a:endParaRPr lang="en-CA"/>
          </a:p>
        </p:txBody>
      </p:sp>
      <p:sp>
        <p:nvSpPr>
          <p:cNvPr id="3" name="Footer Placeholder 2">
            <a:extLst>
              <a:ext uri="{FF2B5EF4-FFF2-40B4-BE49-F238E27FC236}">
                <a16:creationId xmlns:a16="http://schemas.microsoft.com/office/drawing/2014/main" id="{5B771B7E-E49C-47ED-B463-3E8B0E8EB45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A1FD743-376C-49A2-BF5E-65BB483AB1A7}"/>
              </a:ext>
            </a:extLst>
          </p:cNvPr>
          <p:cNvSpPr>
            <a:spLocks noGrp="1"/>
          </p:cNvSpPr>
          <p:nvPr>
            <p:ph type="sldNum" sz="quarter" idx="12"/>
          </p:nvPr>
        </p:nvSpPr>
        <p:spPr/>
        <p:txBody>
          <a:bodyPr/>
          <a:lstStyle/>
          <a:p>
            <a:fld id="{D2D5C529-47AE-407F-AD44-B6754932EB8B}" type="slidenum">
              <a:rPr lang="en-CA" smtClean="0"/>
              <a:t>‹#›</a:t>
            </a:fld>
            <a:endParaRPr lang="en-CA"/>
          </a:p>
        </p:txBody>
      </p:sp>
    </p:spTree>
    <p:extLst>
      <p:ext uri="{BB962C8B-B14F-4D97-AF65-F5344CB8AC3E}">
        <p14:creationId xmlns:p14="http://schemas.microsoft.com/office/powerpoint/2010/main" val="358191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EC0E3-B00E-401B-AA22-67D0FDEB32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F013812-03E2-4866-B468-4171FFF21D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C5C8265-C3A9-4C34-9BF6-EC36E23C9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6D34E4-1246-434E-9F4D-019E7E4BA91C}"/>
              </a:ext>
            </a:extLst>
          </p:cNvPr>
          <p:cNvSpPr>
            <a:spLocks noGrp="1"/>
          </p:cNvSpPr>
          <p:nvPr>
            <p:ph type="dt" sz="half" idx="10"/>
          </p:nvPr>
        </p:nvSpPr>
        <p:spPr/>
        <p:txBody>
          <a:bodyPr/>
          <a:lstStyle/>
          <a:p>
            <a:fld id="{E0828FAE-5105-49AF-A2C7-B02C81A1F829}" type="datetimeFigureOut">
              <a:rPr lang="en-CA" smtClean="0"/>
              <a:t>2022-09-12</a:t>
            </a:fld>
            <a:endParaRPr lang="en-CA"/>
          </a:p>
        </p:txBody>
      </p:sp>
      <p:sp>
        <p:nvSpPr>
          <p:cNvPr id="6" name="Footer Placeholder 5">
            <a:extLst>
              <a:ext uri="{FF2B5EF4-FFF2-40B4-BE49-F238E27FC236}">
                <a16:creationId xmlns:a16="http://schemas.microsoft.com/office/drawing/2014/main" id="{60E35963-5093-406E-8133-7B31AFD2935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A379249-79E9-478A-ACA6-30665B66CF62}"/>
              </a:ext>
            </a:extLst>
          </p:cNvPr>
          <p:cNvSpPr>
            <a:spLocks noGrp="1"/>
          </p:cNvSpPr>
          <p:nvPr>
            <p:ph type="sldNum" sz="quarter" idx="12"/>
          </p:nvPr>
        </p:nvSpPr>
        <p:spPr/>
        <p:txBody>
          <a:bodyPr/>
          <a:lstStyle/>
          <a:p>
            <a:fld id="{D2D5C529-47AE-407F-AD44-B6754932EB8B}" type="slidenum">
              <a:rPr lang="en-CA" smtClean="0"/>
              <a:t>‹#›</a:t>
            </a:fld>
            <a:endParaRPr lang="en-CA"/>
          </a:p>
        </p:txBody>
      </p:sp>
    </p:spTree>
    <p:extLst>
      <p:ext uri="{BB962C8B-B14F-4D97-AF65-F5344CB8AC3E}">
        <p14:creationId xmlns:p14="http://schemas.microsoft.com/office/powerpoint/2010/main" val="786829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C11F7-6546-461B-8AB8-CD0BCCFF5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A799DC4-01E5-489C-92FD-0CD665BBF8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0A20FD66-350A-4C1E-82F9-A76FBBA03F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128B9-48F4-4A12-BAAB-B89A5CA35C47}"/>
              </a:ext>
            </a:extLst>
          </p:cNvPr>
          <p:cNvSpPr>
            <a:spLocks noGrp="1"/>
          </p:cNvSpPr>
          <p:nvPr>
            <p:ph type="dt" sz="half" idx="10"/>
          </p:nvPr>
        </p:nvSpPr>
        <p:spPr/>
        <p:txBody>
          <a:bodyPr/>
          <a:lstStyle/>
          <a:p>
            <a:fld id="{E0828FAE-5105-49AF-A2C7-B02C81A1F829}" type="datetimeFigureOut">
              <a:rPr lang="en-CA" smtClean="0"/>
              <a:t>2022-09-12</a:t>
            </a:fld>
            <a:endParaRPr lang="en-CA"/>
          </a:p>
        </p:txBody>
      </p:sp>
      <p:sp>
        <p:nvSpPr>
          <p:cNvPr id="6" name="Footer Placeholder 5">
            <a:extLst>
              <a:ext uri="{FF2B5EF4-FFF2-40B4-BE49-F238E27FC236}">
                <a16:creationId xmlns:a16="http://schemas.microsoft.com/office/drawing/2014/main" id="{9262CE25-FE01-45D2-9EE1-821C93B5310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1A0E430-112B-4E47-818E-70C9FC9C0CC6}"/>
              </a:ext>
            </a:extLst>
          </p:cNvPr>
          <p:cNvSpPr>
            <a:spLocks noGrp="1"/>
          </p:cNvSpPr>
          <p:nvPr>
            <p:ph type="sldNum" sz="quarter" idx="12"/>
          </p:nvPr>
        </p:nvSpPr>
        <p:spPr/>
        <p:txBody>
          <a:bodyPr/>
          <a:lstStyle/>
          <a:p>
            <a:fld id="{D2D5C529-47AE-407F-AD44-B6754932EB8B}" type="slidenum">
              <a:rPr lang="en-CA" smtClean="0"/>
              <a:t>‹#›</a:t>
            </a:fld>
            <a:endParaRPr lang="en-CA"/>
          </a:p>
        </p:txBody>
      </p:sp>
    </p:spTree>
    <p:extLst>
      <p:ext uri="{BB962C8B-B14F-4D97-AF65-F5344CB8AC3E}">
        <p14:creationId xmlns:p14="http://schemas.microsoft.com/office/powerpoint/2010/main" val="323635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5167BF-696B-4662-83CE-4CB92152F7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0CD08C9-9098-4849-AC1A-6C758876A0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5590671-7D54-4141-9370-7B2A83C6B3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828FAE-5105-49AF-A2C7-B02C81A1F829}" type="datetimeFigureOut">
              <a:rPr lang="en-CA" smtClean="0"/>
              <a:t>2022-09-12</a:t>
            </a:fld>
            <a:endParaRPr lang="en-CA"/>
          </a:p>
        </p:txBody>
      </p:sp>
      <p:sp>
        <p:nvSpPr>
          <p:cNvPr id="5" name="Footer Placeholder 4">
            <a:extLst>
              <a:ext uri="{FF2B5EF4-FFF2-40B4-BE49-F238E27FC236}">
                <a16:creationId xmlns:a16="http://schemas.microsoft.com/office/drawing/2014/main" id="{C337F304-92FB-45D0-BA7E-C1E8BBF46E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E2CE823D-C397-49B6-91E2-84F0042763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5C529-47AE-407F-AD44-B6754932EB8B}" type="slidenum">
              <a:rPr lang="en-CA" smtClean="0"/>
              <a:t>‹#›</a:t>
            </a:fld>
            <a:endParaRPr lang="en-CA"/>
          </a:p>
        </p:txBody>
      </p:sp>
    </p:spTree>
    <p:extLst>
      <p:ext uri="{BB962C8B-B14F-4D97-AF65-F5344CB8AC3E}">
        <p14:creationId xmlns:p14="http://schemas.microsoft.com/office/powerpoint/2010/main" val="660714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08.png"/><Relationship Id="rId18" Type="http://schemas.openxmlformats.org/officeDocument/2006/relationships/image" Target="../media/image5011.png"/><Relationship Id="rId3" Type="http://schemas.openxmlformats.org/officeDocument/2006/relationships/slideLayout" Target="../slideLayouts/slideLayout2.xml"/><Relationship Id="rId7" Type="http://schemas.openxmlformats.org/officeDocument/2006/relationships/image" Target="../media/image507.png"/><Relationship Id="rId17" Type="http://schemas.openxmlformats.org/officeDocument/2006/relationships/image" Target="../media/image3511.png"/><Relationship Id="rId2" Type="http://schemas.openxmlformats.org/officeDocument/2006/relationships/audio" Target="../media/media1.m4a"/><Relationship Id="rId16" Type="http://schemas.openxmlformats.org/officeDocument/2006/relationships/image" Target="../media/image3211.png"/><Relationship Id="rId20" Type="http://schemas.microsoft.com/office/2011/relationships/inkAction" Target="../ink/inkAction3.xml"/><Relationship Id="rId1" Type="http://schemas.microsoft.com/office/2007/relationships/media" Target="../media/media1.m4a"/><Relationship Id="rId6" Type="http://schemas.openxmlformats.org/officeDocument/2006/relationships/image" Target="../media/image4811.png"/><Relationship Id="rId24" Type="http://schemas.openxmlformats.org/officeDocument/2006/relationships/image" Target="../media/image6.png"/><Relationship Id="rId5" Type="http://schemas.openxmlformats.org/officeDocument/2006/relationships/image" Target="../media/image3302.png"/><Relationship Id="rId23" Type="http://schemas.openxmlformats.org/officeDocument/2006/relationships/image" Target="../media/image575.png"/><Relationship Id="rId19" Type="http://schemas.openxmlformats.org/officeDocument/2006/relationships/image" Target="../media/image513.png"/><Relationship Id="rId4" Type="http://schemas.openxmlformats.org/officeDocument/2006/relationships/notesSlide" Target="../notesSlides/notesSlide10.xml"/><Relationship Id="rId9" Type="http://schemas.openxmlformats.org/officeDocument/2006/relationships/image" Target="../media/image50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3" Type="http://schemas.openxmlformats.org/officeDocument/2006/relationships/image" Target="../media/image209.png"/><Relationship Id="rId3" Type="http://schemas.openxmlformats.org/officeDocument/2006/relationships/notesSlide" Target="../notesSlides/notesSlide12.xml"/><Relationship Id="rId12" Type="http://schemas.openxmlformats.org/officeDocument/2006/relationships/image" Target="../media/image514.png"/><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1.jpeg"/><Relationship Id="rId3" Type="http://schemas.openxmlformats.org/officeDocument/2006/relationships/notesSlide" Target="../notesSlides/notesSlide13.xml"/><Relationship Id="rId7" Type="http://schemas.openxmlformats.org/officeDocument/2006/relationships/image" Target="../media/image514.png"/><Relationship Id="rId12" Type="http://schemas.openxmlformats.org/officeDocument/2006/relationships/image" Target="../media/image535.png"/><Relationship Id="rId2" Type="http://schemas.openxmlformats.org/officeDocument/2006/relationships/slideLayout" Target="../slideLayouts/slideLayout2.xml"/><Relationship Id="rId1" Type="http://schemas.openxmlformats.org/officeDocument/2006/relationships/tags" Target="../tags/tag10.xml"/><Relationship Id="rId15" Type="http://schemas.openxmlformats.org/officeDocument/2006/relationships/image" Target="../media/image2.png"/><Relationship Id="rId4" Type="http://schemas.openxmlformats.org/officeDocument/2006/relationships/image" Target="../media/image7.png"/><Relationship Id="rId1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15.png"/><Relationship Id="rId2" Type="http://schemas.openxmlformats.org/officeDocument/2006/relationships/slideLayout" Target="../slideLayouts/slideLayout2.xml"/><Relationship Id="rId1" Type="http://schemas.openxmlformats.org/officeDocument/2006/relationships/tags" Target="../tags/tag11.xml"/><Relationship Id="rId10" Type="http://schemas.openxmlformats.org/officeDocument/2006/relationships/image" Target="../media/image3.jpeg"/><Relationship Id="rId4" Type="http://schemas.openxmlformats.org/officeDocument/2006/relationships/image" Target="../media/image7.png"/><Relationship Id="rId9" Type="http://schemas.openxmlformats.org/officeDocument/2006/relationships/image" Target="../media/image515.png"/></Relationships>
</file>

<file path=ppt/slides/_rels/slide15.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notesSlide" Target="../notesSlides/notesSlide15.xml"/><Relationship Id="rId7" Type="http://schemas.openxmlformats.org/officeDocument/2006/relationships/image" Target="../media/image515.png"/><Relationship Id="rId2" Type="http://schemas.openxmlformats.org/officeDocument/2006/relationships/slideLayout" Target="../slideLayouts/slideLayout2.xml"/><Relationship Id="rId1" Type="http://schemas.openxmlformats.org/officeDocument/2006/relationships/tags" Target="../tags/tag12.xml"/><Relationship Id="rId11" Type="http://schemas.openxmlformats.org/officeDocument/2006/relationships/image" Target="../media/image587.png"/><Relationship Id="rId10" Type="http://schemas.microsoft.com/office/2011/relationships/inkAction" Target="../ink/inkAction4.xml"/><Relationship Id="rId4" Type="http://schemas.openxmlformats.org/officeDocument/2006/relationships/image" Target="../media/image7.png"/><Relationship Id="rId9"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15.png"/><Relationship Id="rId2" Type="http://schemas.openxmlformats.org/officeDocument/2006/relationships/slideLayout" Target="../slideLayouts/slideLayout2.xml"/><Relationship Id="rId1" Type="http://schemas.openxmlformats.org/officeDocument/2006/relationships/tags" Target="../tags/tag13.xml"/><Relationship Id="rId10"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5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15.png"/><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4.xml"/><Relationship Id="rId11" Type="http://schemas.openxmlformats.org/officeDocument/2006/relationships/image" Target="../media/image588.png"/><Relationship Id="rId10" Type="http://schemas.microsoft.com/office/2011/relationships/inkAction" Target="../ink/inkAction5.xml"/><Relationship Id="rId4" Type="http://schemas.openxmlformats.org/officeDocument/2006/relationships/image" Target="../media/image7.png"/><Relationship Id="rId9" Type="http://schemas.openxmlformats.org/officeDocument/2006/relationships/image" Target="../media/image515.png"/></Relationships>
</file>

<file path=ppt/slides/_rels/slide18.xml.rels><?xml version="1.0" encoding="UTF-8" standalone="yes"?>
<Relationships xmlns="http://schemas.openxmlformats.org/package/2006/relationships"><Relationship Id="rId8" Type="http://schemas.openxmlformats.org/officeDocument/2006/relationships/image" Target="../media/image516.png"/><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5.xml"/><Relationship Id="rId11" Type="http://schemas.openxmlformats.org/officeDocument/2006/relationships/image" Target="../media/image1.jpeg"/><Relationship Id="rId10" Type="http://schemas.openxmlformats.org/officeDocument/2006/relationships/image" Target="../media/image51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516.png"/><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16.xml"/><Relationship Id="rId11" Type="http://schemas.openxmlformats.org/officeDocument/2006/relationships/image" Target="../media/image589.png"/><Relationship Id="rId10" Type="http://schemas.microsoft.com/office/2011/relationships/inkAction" Target="../ink/inkAction6.xml"/><Relationship Id="rId4" Type="http://schemas.openxmlformats.org/officeDocument/2006/relationships/image" Target="../media/image7.png"/><Relationship Id="rId9" Type="http://schemas.openxmlformats.org/officeDocument/2006/relationships/image" Target="../media/image5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image" Target="../media/image517.png"/><Relationship Id="rId13" Type="http://schemas.openxmlformats.org/officeDocument/2006/relationships/image" Target="../media/image590.png"/><Relationship Id="rId3" Type="http://schemas.openxmlformats.org/officeDocument/2006/relationships/notesSlide" Target="../notesSlides/notesSlide20.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tags" Target="../tags/tag17.xml"/><Relationship Id="rId15" Type="http://schemas.openxmlformats.org/officeDocument/2006/relationships/image" Target="../media/image2.png"/><Relationship Id="rId10" Type="http://schemas.microsoft.com/office/2011/relationships/inkAction" Target="../ink/inkAction7.xml"/><Relationship Id="rId4" Type="http://schemas.openxmlformats.org/officeDocument/2006/relationships/image" Target="../media/image7.png"/><Relationship Id="rId9" Type="http://schemas.openxmlformats.org/officeDocument/2006/relationships/image" Target="../media/image516.png"/><Relationship Id="rId14" Type="http://schemas.openxmlformats.org/officeDocument/2006/relationships/image" Target="../media/image1.jpeg"/></Relationships>
</file>

<file path=ppt/slides/_rels/slide2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notesSlide" Target="../notesSlides/notesSlide21.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image" Target="../media/image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3.jpeg"/><Relationship Id="rId5" Type="http://schemas.openxmlformats.org/officeDocument/2006/relationships/image" Target="../media/image5.jpe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notesSlide" Target="../notesSlides/notesSlide24.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25.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9.png"/><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3.jpeg"/><Relationship Id="rId4" Type="http://schemas.openxmlformats.org/officeDocument/2006/relationships/image" Target="../media/image7.png"/><Relationship Id="rId9"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26.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3.jpeg"/><Relationship Id="rId5" Type="http://schemas.openxmlformats.org/officeDocument/2006/relationships/image" Target="../media/image1.jpeg"/><Relationship Id="rId10" Type="http://schemas.openxmlformats.org/officeDocument/2006/relationships/image" Target="../media/image140.png"/><Relationship Id="rId4" Type="http://schemas.openxmlformats.org/officeDocument/2006/relationships/image" Target="../media/image2.png"/><Relationship Id="rId9"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27.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3.jpeg"/><Relationship Id="rId5" Type="http://schemas.openxmlformats.org/officeDocument/2006/relationships/image" Target="../media/image1.jpeg"/><Relationship Id="rId10" Type="http://schemas.openxmlformats.org/officeDocument/2006/relationships/image" Target="../media/image140.png"/><Relationship Id="rId4" Type="http://schemas.openxmlformats.org/officeDocument/2006/relationships/image" Target="../media/image2.png"/><Relationship Id="rId9" Type="http://schemas.openxmlformats.org/officeDocument/2006/relationships/image" Target="../media/image11.png"/></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28.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3.jpeg"/><Relationship Id="rId5" Type="http://schemas.openxmlformats.org/officeDocument/2006/relationships/image" Target="../media/image1.jpeg"/><Relationship Id="rId10" Type="http://schemas.openxmlformats.org/officeDocument/2006/relationships/image" Target="../media/image140.png"/><Relationship Id="rId4" Type="http://schemas.openxmlformats.org/officeDocument/2006/relationships/image" Target="../media/image2.png"/><Relationship Id="rId9"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29.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3.jpeg"/><Relationship Id="rId5" Type="http://schemas.openxmlformats.org/officeDocument/2006/relationships/image" Target="../media/image1.jpeg"/><Relationship Id="rId10" Type="http://schemas.openxmlformats.org/officeDocument/2006/relationships/image" Target="../media/image140.png"/><Relationship Id="rId4" Type="http://schemas.openxmlformats.org/officeDocument/2006/relationships/image" Target="../media/image2.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30.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3.jpeg"/><Relationship Id="rId5" Type="http://schemas.openxmlformats.org/officeDocument/2006/relationships/image" Target="../media/image1.jpeg"/><Relationship Id="rId10" Type="http://schemas.openxmlformats.org/officeDocument/2006/relationships/image" Target="../media/image140.png"/><Relationship Id="rId4" Type="http://schemas.openxmlformats.org/officeDocument/2006/relationships/image" Target="../media/image2.png"/><Relationship Id="rId9" Type="http://schemas.openxmlformats.org/officeDocument/2006/relationships/image" Target="../media/image11.png"/></Relationships>
</file>

<file path=ppt/slides/_rels/slide3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31.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3.jpeg"/><Relationship Id="rId5" Type="http://schemas.openxmlformats.org/officeDocument/2006/relationships/image" Target="../media/image1.jpeg"/><Relationship Id="rId10" Type="http://schemas.openxmlformats.org/officeDocument/2006/relationships/image" Target="../media/image140.png"/><Relationship Id="rId4" Type="http://schemas.openxmlformats.org/officeDocument/2006/relationships/image" Target="../media/image2.png"/><Relationship Id="rId9" Type="http://schemas.openxmlformats.org/officeDocument/2006/relationships/image" Target="../media/image11.png"/></Relationships>
</file>

<file path=ppt/slides/_rels/slide3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32.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3.jpeg"/><Relationship Id="rId5" Type="http://schemas.openxmlformats.org/officeDocument/2006/relationships/image" Target="../media/image1.jpeg"/><Relationship Id="rId10" Type="http://schemas.openxmlformats.org/officeDocument/2006/relationships/image" Target="../media/image140.png"/><Relationship Id="rId4" Type="http://schemas.openxmlformats.org/officeDocument/2006/relationships/image" Target="../media/image2.png"/><Relationship Id="rId9" Type="http://schemas.openxmlformats.org/officeDocument/2006/relationships/image" Target="../media/image11.png"/></Relationships>
</file>

<file path=ppt/slides/_rels/slide3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33.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3.jpeg"/><Relationship Id="rId5" Type="http://schemas.openxmlformats.org/officeDocument/2006/relationships/image" Target="../media/image1.jpeg"/><Relationship Id="rId10" Type="http://schemas.openxmlformats.org/officeDocument/2006/relationships/image" Target="../media/image140.png"/><Relationship Id="rId4" Type="http://schemas.openxmlformats.org/officeDocument/2006/relationships/image" Target="../media/image2.png"/><Relationship Id="rId9" Type="http://schemas.openxmlformats.org/officeDocument/2006/relationships/image" Target="../media/image11.png"/></Relationships>
</file>

<file path=ppt/slides/_rels/slide34.xml.rels><?xml version="1.0" encoding="UTF-8" standalone="yes"?>
<Relationships xmlns="http://schemas.openxmlformats.org/package/2006/relationships"><Relationship Id="rId8" Type="http://schemas.openxmlformats.org/officeDocument/2006/relationships/image" Target="../media/image517.png"/><Relationship Id="rId13" Type="http://schemas.openxmlformats.org/officeDocument/2006/relationships/image" Target="../media/image590.png"/><Relationship Id="rId3" Type="http://schemas.openxmlformats.org/officeDocument/2006/relationships/notesSlide" Target="../notesSlides/notesSlide34.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tags" Target="../tags/tag31.xml"/><Relationship Id="rId15" Type="http://schemas.openxmlformats.org/officeDocument/2006/relationships/image" Target="../media/image2.png"/><Relationship Id="rId10" Type="http://schemas.microsoft.com/office/2011/relationships/inkAction" Target="../ink/inkAction8.xml"/><Relationship Id="rId4" Type="http://schemas.openxmlformats.org/officeDocument/2006/relationships/image" Target="../media/image7.png"/><Relationship Id="rId9" Type="http://schemas.openxmlformats.org/officeDocument/2006/relationships/image" Target="../media/image516.png"/><Relationship Id="rId1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8" Type="http://schemas.openxmlformats.org/officeDocument/2006/relationships/image" Target="../media/image300.png"/><Relationship Id="rId18" Type="http://schemas.openxmlformats.org/officeDocument/2006/relationships/image" Target="../media/image500.png"/><Relationship Id="rId3" Type="http://schemas.openxmlformats.org/officeDocument/2006/relationships/notesSlide" Target="../notesSlides/notesSlide5.xml"/><Relationship Id="rId7" Type="http://schemas.openxmlformats.org/officeDocument/2006/relationships/image" Target="../media/image480.png"/><Relationship Id="rId17" Type="http://schemas.openxmlformats.org/officeDocument/2006/relationships/image" Target="../media/image351.png"/><Relationship Id="rId2" Type="http://schemas.openxmlformats.org/officeDocument/2006/relationships/slideLayout" Target="../slideLayouts/slideLayout2.xml"/><Relationship Id="rId16" Type="http://schemas.openxmlformats.org/officeDocument/2006/relationships/image" Target="../media/image321.png"/><Relationship Id="rId1" Type="http://schemas.openxmlformats.org/officeDocument/2006/relationships/tags" Target="../tags/tag4.xml"/><Relationship Id="rId6" Type="http://schemas.openxmlformats.org/officeDocument/2006/relationships/image" Target="../media/image3300.png"/><Relationship Id="rId23" Type="http://schemas.openxmlformats.org/officeDocument/2006/relationships/image" Target="../media/image573.png"/><Relationship Id="rId10" Type="http://schemas.openxmlformats.org/officeDocument/2006/relationships/image" Target="../media/image391.png"/><Relationship Id="rId19" Type="http://schemas.microsoft.com/office/2011/relationships/inkAction" Target="../ink/inkAction1.xml"/><Relationship Id="rId9" Type="http://schemas.openxmlformats.org/officeDocument/2006/relationships/image" Target="../media/image3100.png"/></Relationships>
</file>

<file path=ppt/slides/_rels/slide6.xml.rels><?xml version="1.0" encoding="UTF-8" standalone="yes"?>
<Relationships xmlns="http://schemas.openxmlformats.org/package/2006/relationships"><Relationship Id="rId8" Type="http://schemas.openxmlformats.org/officeDocument/2006/relationships/image" Target="../media/image507.png"/><Relationship Id="rId18" Type="http://schemas.openxmlformats.org/officeDocument/2006/relationships/image" Target="../media/image5010.png"/><Relationship Id="rId3" Type="http://schemas.openxmlformats.org/officeDocument/2006/relationships/notesSlide" Target="../notesSlides/notesSlide6.xml"/><Relationship Id="rId7" Type="http://schemas.openxmlformats.org/officeDocument/2006/relationships/image" Target="../media/image4810.png"/><Relationship Id="rId17" Type="http://schemas.openxmlformats.org/officeDocument/2006/relationships/image" Target="../media/image3510.png"/><Relationship Id="rId2" Type="http://schemas.openxmlformats.org/officeDocument/2006/relationships/slideLayout" Target="../slideLayouts/slideLayout2.xml"/><Relationship Id="rId16" Type="http://schemas.openxmlformats.org/officeDocument/2006/relationships/image" Target="../media/image3210.png"/><Relationship Id="rId20" Type="http://schemas.microsoft.com/office/2011/relationships/inkAction" Target="../ink/inkAction2.xml"/><Relationship Id="rId1" Type="http://schemas.openxmlformats.org/officeDocument/2006/relationships/tags" Target="../tags/tag5.xml"/><Relationship Id="rId6" Type="http://schemas.openxmlformats.org/officeDocument/2006/relationships/image" Target="../media/image3301.png"/><Relationship Id="rId24" Type="http://schemas.openxmlformats.org/officeDocument/2006/relationships/image" Target="../media/image574.png"/><Relationship Id="rId10" Type="http://schemas.openxmlformats.org/officeDocument/2006/relationships/image" Target="../media/image509.png"/><Relationship Id="rId19" Type="http://schemas.openxmlformats.org/officeDocument/2006/relationships/image" Target="../media/image513.png"/><Relationship Id="rId9" Type="http://schemas.openxmlformats.org/officeDocument/2006/relationships/image" Target="../media/image50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631193B-7932-41DD-B883-C2F5AC76CC28}"/>
              </a:ext>
            </a:extLst>
          </p:cNvPr>
          <p:cNvSpPr>
            <a:spLocks noGrp="1"/>
          </p:cNvSpPr>
          <p:nvPr>
            <p:ph type="subTitle" idx="1"/>
          </p:nvPr>
        </p:nvSpPr>
        <p:spPr>
          <a:xfrm>
            <a:off x="1563757" y="5046525"/>
            <a:ext cx="9144000" cy="1655762"/>
          </a:xfrm>
        </p:spPr>
        <p:txBody>
          <a:bodyPr/>
          <a:lstStyle/>
          <a:p>
            <a:endParaRPr lang="en-US" dirty="0">
              <a:solidFill>
                <a:schemeClr val="bg1"/>
              </a:solidFill>
            </a:endParaRPr>
          </a:p>
          <a:p>
            <a:r>
              <a:rPr lang="en-CA" sz="3600" dirty="0">
                <a:solidFill>
                  <a:schemeClr val="bg1"/>
                </a:solidFill>
              </a:rPr>
              <a:t>(Check Description for Errors)</a:t>
            </a:r>
          </a:p>
        </p:txBody>
      </p:sp>
      <p:sp>
        <p:nvSpPr>
          <p:cNvPr id="7" name="Title 1">
            <a:extLst>
              <a:ext uri="{FF2B5EF4-FFF2-40B4-BE49-F238E27FC236}">
                <a16:creationId xmlns:a16="http://schemas.microsoft.com/office/drawing/2014/main" id="{0113C608-1777-4295-A78B-87AD326CB9CE}"/>
              </a:ext>
            </a:extLst>
          </p:cNvPr>
          <p:cNvSpPr>
            <a:spLocks noGrp="1"/>
          </p:cNvSpPr>
          <p:nvPr>
            <p:ph type="ctrTitle"/>
          </p:nvPr>
        </p:nvSpPr>
        <p:spPr>
          <a:xfrm>
            <a:off x="846744" y="640809"/>
            <a:ext cx="10721009" cy="1087605"/>
          </a:xfrm>
        </p:spPr>
        <p:txBody>
          <a:bodyPr>
            <a:normAutofit/>
          </a:bodyPr>
          <a:lstStyle/>
          <a:p>
            <a:r>
              <a:rPr lang="en-US" sz="5400" b="1" dirty="0">
                <a:solidFill>
                  <a:srgbClr val="0070C0"/>
                </a:solidFill>
              </a:rPr>
              <a:t>Relativity 103:</a:t>
            </a:r>
            <a:endParaRPr lang="en-CA" sz="5400" b="1" dirty="0">
              <a:solidFill>
                <a:srgbClr val="0070C0"/>
              </a:solidFill>
            </a:endParaRPr>
          </a:p>
        </p:txBody>
      </p:sp>
      <p:sp>
        <p:nvSpPr>
          <p:cNvPr id="11" name="TextBox 10">
            <a:extLst>
              <a:ext uri="{FF2B5EF4-FFF2-40B4-BE49-F238E27FC236}">
                <a16:creationId xmlns:a16="http://schemas.microsoft.com/office/drawing/2014/main" id="{136F8F50-A1C3-4251-B25D-7FEB3D922850}"/>
              </a:ext>
            </a:extLst>
          </p:cNvPr>
          <p:cNvSpPr txBox="1"/>
          <p:nvPr/>
        </p:nvSpPr>
        <p:spPr>
          <a:xfrm>
            <a:off x="2494992" y="2042665"/>
            <a:ext cx="7376122" cy="2554545"/>
          </a:xfrm>
          <a:prstGeom prst="rect">
            <a:avLst/>
          </a:prstGeom>
          <a:noFill/>
        </p:spPr>
        <p:txBody>
          <a:bodyPr wrap="none" rtlCol="0" anchor="ctr">
            <a:spAutoFit/>
          </a:bodyPr>
          <a:lstStyle/>
          <a:p>
            <a:pPr algn="ctr"/>
            <a:r>
              <a:rPr lang="en-US" sz="8000" b="1" dirty="0">
                <a:solidFill>
                  <a:srgbClr val="0070C0"/>
                </a:solidFill>
                <a:latin typeface="+mj-lt"/>
              </a:rPr>
              <a:t>Galilean Relativity</a:t>
            </a:r>
            <a:br>
              <a:rPr lang="en-US" sz="8000" b="1" dirty="0">
                <a:solidFill>
                  <a:srgbClr val="0070C0"/>
                </a:solidFill>
                <a:latin typeface="+mj-lt"/>
              </a:rPr>
            </a:br>
            <a:r>
              <a:rPr lang="en-US" sz="8000" b="1" dirty="0">
                <a:solidFill>
                  <a:srgbClr val="0070C0"/>
                </a:solidFill>
                <a:latin typeface="+mj-lt"/>
              </a:rPr>
              <a:t>In-Depth</a:t>
            </a:r>
            <a:endParaRPr lang="en-CA" sz="8000" b="1" dirty="0">
              <a:solidFill>
                <a:srgbClr val="0070C0"/>
              </a:solidFill>
              <a:latin typeface="+mj-lt"/>
            </a:endParaRPr>
          </a:p>
        </p:txBody>
      </p:sp>
    </p:spTree>
    <p:extLst>
      <p:ext uri="{BB962C8B-B14F-4D97-AF65-F5344CB8AC3E}">
        <p14:creationId xmlns:p14="http://schemas.microsoft.com/office/powerpoint/2010/main" val="336699032"/>
      </p:ext>
    </p:extLst>
  </p:cSld>
  <p:clrMapOvr>
    <a:masterClrMapping/>
  </p:clrMapOvr>
  <mc:AlternateContent xmlns:mc="http://schemas.openxmlformats.org/markup-compatibility/2006" xmlns:p14="http://schemas.microsoft.com/office/powerpoint/2010/main">
    <mc:Choice Requires="p14">
      <p:transition spd="slow" p14:dur="2000" advTm="6159"/>
    </mc:Choice>
    <mc:Fallback xmlns="">
      <p:transition spd="slow" advTm="615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630F89-278A-4E68-BFBF-D207A44200CF}"/>
              </a:ext>
            </a:extLst>
          </p:cNvPr>
          <p:cNvSpPr txBox="1"/>
          <p:nvPr/>
        </p:nvSpPr>
        <p:spPr>
          <a:xfrm>
            <a:off x="201477" y="1714813"/>
            <a:ext cx="5887446" cy="830997"/>
          </a:xfrm>
          <a:prstGeom prst="rect">
            <a:avLst/>
          </a:prstGeom>
          <a:noFill/>
        </p:spPr>
        <p:txBody>
          <a:bodyPr wrap="none" rtlCol="0">
            <a:spAutoFit/>
          </a:bodyPr>
          <a:lstStyle/>
          <a:p>
            <a:r>
              <a:rPr lang="en-US" sz="4800" dirty="0"/>
              <a:t>Things we disagree on:</a:t>
            </a:r>
            <a:endParaRPr lang="en-CA" sz="4800" dirty="0"/>
          </a:p>
        </p:txBody>
      </p:sp>
      <p:sp>
        <p:nvSpPr>
          <p:cNvPr id="12" name="TextBox 11">
            <a:extLst>
              <a:ext uri="{FF2B5EF4-FFF2-40B4-BE49-F238E27FC236}">
                <a16:creationId xmlns:a16="http://schemas.microsoft.com/office/drawing/2014/main" id="{F36A790D-29BF-4A61-B9CE-280F38B15C91}"/>
              </a:ext>
            </a:extLst>
          </p:cNvPr>
          <p:cNvSpPr txBox="1"/>
          <p:nvPr/>
        </p:nvSpPr>
        <p:spPr>
          <a:xfrm>
            <a:off x="6708182" y="1712231"/>
            <a:ext cx="5182124" cy="830997"/>
          </a:xfrm>
          <a:prstGeom prst="rect">
            <a:avLst/>
          </a:prstGeom>
          <a:noFill/>
        </p:spPr>
        <p:txBody>
          <a:bodyPr wrap="none" rtlCol="0">
            <a:spAutoFit/>
          </a:bodyPr>
          <a:lstStyle/>
          <a:p>
            <a:r>
              <a:rPr lang="en-US" sz="4800" dirty="0"/>
              <a:t>Things we agree on:</a:t>
            </a:r>
            <a:endParaRPr lang="en-CA" sz="4800" dirty="0"/>
          </a:p>
        </p:txBody>
      </p:sp>
      <p:cxnSp>
        <p:nvCxnSpPr>
          <p:cNvPr id="8" name="Straight Connector 7">
            <a:extLst>
              <a:ext uri="{FF2B5EF4-FFF2-40B4-BE49-F238E27FC236}">
                <a16:creationId xmlns:a16="http://schemas.microsoft.com/office/drawing/2014/main" id="{277FA352-446E-4B40-88EF-0E737194C546}"/>
              </a:ext>
            </a:extLst>
          </p:cNvPr>
          <p:cNvCxnSpPr>
            <a:cxnSpLocks/>
          </p:cNvCxnSpPr>
          <p:nvPr/>
        </p:nvCxnSpPr>
        <p:spPr>
          <a:xfrm>
            <a:off x="6090834" y="1651819"/>
            <a:ext cx="0" cy="5206181"/>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15936C-3181-402D-A955-4D66527AC1A4}"/>
                  </a:ext>
                </a:extLst>
              </p:cNvPr>
              <p:cNvSpPr txBox="1"/>
              <p:nvPr/>
            </p:nvSpPr>
            <p:spPr>
              <a:xfrm>
                <a:off x="6158284" y="5823063"/>
                <a:ext cx="2411686" cy="920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𝐹</m:t>
                          </m:r>
                        </m:e>
                      </m:acc>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𝑚</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𝑎</m:t>
                          </m:r>
                        </m:e>
                      </m:acc>
                    </m:oMath>
                  </m:oMathPara>
                </a14:m>
                <a:endParaRPr lang="en-CA" sz="4800" dirty="0">
                  <a:solidFill>
                    <a:srgbClr val="FF0000"/>
                  </a:solidFill>
                </a:endParaRPr>
              </a:p>
            </p:txBody>
          </p:sp>
        </mc:Choice>
        <mc:Fallback xmlns="">
          <p:sp>
            <p:nvSpPr>
              <p:cNvPr id="27" name="TextBox 26">
                <a:extLst>
                  <a:ext uri="{FF2B5EF4-FFF2-40B4-BE49-F238E27FC236}">
                    <a16:creationId xmlns:a16="http://schemas.microsoft.com/office/drawing/2014/main" id="{A315936C-3181-402D-A955-4D66527AC1A4}"/>
                  </a:ext>
                </a:extLst>
              </p:cNvPr>
              <p:cNvSpPr txBox="1">
                <a:spLocks noRot="1" noChangeAspect="1" noMove="1" noResize="1" noEditPoints="1" noAdjustHandles="1" noChangeArrowheads="1" noChangeShapeType="1" noTextEdit="1"/>
              </p:cNvSpPr>
              <p:nvPr/>
            </p:nvSpPr>
            <p:spPr>
              <a:xfrm>
                <a:off x="6158284" y="5823063"/>
                <a:ext cx="2411686" cy="92063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0D1630-1DF3-4ECE-B7DA-663735205768}"/>
                  </a:ext>
                </a:extLst>
              </p:cNvPr>
              <p:cNvSpPr txBox="1"/>
              <p:nvPr/>
            </p:nvSpPr>
            <p:spPr>
              <a:xfrm>
                <a:off x="8734212" y="5828865"/>
                <a:ext cx="3613040" cy="843244"/>
              </a:xfrm>
              <a:prstGeom prst="rect">
                <a:avLst/>
              </a:prstGeom>
              <a:noFill/>
            </p:spPr>
            <p:txBody>
              <a:bodyPr wrap="none" rtlCol="0">
                <a:spAutoFit/>
              </a:bodyPr>
              <a:lstStyle/>
              <a:p>
                <a14:m>
                  <m:oMath xmlns:m="http://schemas.openxmlformats.org/officeDocument/2006/math">
                    <m:sSub>
                      <m:sSubPr>
                        <m:ctrlPr>
                          <a:rPr lang="en-US" sz="3600" i="1">
                            <a:solidFill>
                              <a:srgbClr val="0070C0"/>
                            </a:solidFill>
                            <a:latin typeface="Cambria Math" panose="02040503050406030204" pitchFamily="18" charset="0"/>
                          </a:rPr>
                        </m:ctrlPr>
                      </m:sSubPr>
                      <m:e>
                        <m:acc>
                          <m:accPr>
                            <m:chr m:val="⃗"/>
                            <m:ctrlPr>
                              <a:rPr lang="en-US" sz="3600" i="1">
                                <a:solidFill>
                                  <a:srgbClr val="0070C0"/>
                                </a:solidFill>
                                <a:latin typeface="Cambria Math" panose="02040503050406030204" pitchFamily="18" charset="0"/>
                              </a:rPr>
                            </m:ctrlPr>
                          </m:accPr>
                          <m:e>
                            <m:r>
                              <a:rPr lang="en-US" sz="3600" i="1">
                                <a:solidFill>
                                  <a:srgbClr val="0070C0"/>
                                </a:solidFill>
                                <a:latin typeface="Cambria Math" panose="02040503050406030204" pitchFamily="18" charset="0"/>
                              </a:rPr>
                              <m:t>𝐹</m:t>
                            </m:r>
                          </m:e>
                        </m:acc>
                      </m:e>
                      <m:sub>
                        <m:r>
                          <a:rPr lang="en-US" sz="3600" i="1">
                            <a:solidFill>
                              <a:srgbClr val="0070C0"/>
                            </a:solidFill>
                            <a:latin typeface="Cambria Math" panose="02040503050406030204" pitchFamily="18" charset="0"/>
                          </a:rPr>
                          <m:t>𝐺</m:t>
                        </m:r>
                      </m:sub>
                    </m:sSub>
                    <m:r>
                      <a:rPr lang="en-US" sz="3600" i="1">
                        <a:solidFill>
                          <a:srgbClr val="0070C0"/>
                        </a:solidFill>
                        <a:latin typeface="Cambria Math" panose="02040503050406030204" pitchFamily="18" charset="0"/>
                      </a:rPr>
                      <m:t>=</m:t>
                    </m:r>
                    <m:r>
                      <a:rPr lang="en-US" sz="3600" i="1">
                        <a:solidFill>
                          <a:srgbClr val="0070C0"/>
                        </a:solidFill>
                        <a:latin typeface="Cambria Math" panose="02040503050406030204" pitchFamily="18" charset="0"/>
                      </a:rPr>
                      <m:t>𝐺</m:t>
                    </m:r>
                    <m:f>
                      <m:fPr>
                        <m:ctrlPr>
                          <a:rPr lang="en-US" sz="3600" i="1">
                            <a:solidFill>
                              <a:srgbClr val="0070C0"/>
                            </a:solidFill>
                            <a:latin typeface="Cambria Math" panose="02040503050406030204" pitchFamily="18" charset="0"/>
                          </a:rPr>
                        </m:ctrlPr>
                      </m:fPr>
                      <m:num>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𝑚</m:t>
                            </m:r>
                          </m:e>
                          <m:sub>
                            <m:r>
                              <a:rPr lang="en-US" sz="3600" i="1">
                                <a:solidFill>
                                  <a:srgbClr val="0070C0"/>
                                </a:solidFill>
                                <a:latin typeface="Cambria Math" panose="02040503050406030204" pitchFamily="18" charset="0"/>
                              </a:rPr>
                              <m:t>1</m:t>
                            </m:r>
                          </m:sub>
                        </m:sSub>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𝑚</m:t>
                            </m:r>
                          </m:e>
                          <m:sub>
                            <m:r>
                              <a:rPr lang="en-US" sz="3600" i="1">
                                <a:solidFill>
                                  <a:srgbClr val="0070C0"/>
                                </a:solidFill>
                                <a:latin typeface="Cambria Math" panose="02040503050406030204" pitchFamily="18" charset="0"/>
                              </a:rPr>
                              <m:t>2</m:t>
                            </m:r>
                          </m:sub>
                        </m:sSub>
                      </m:num>
                      <m:den>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𝑟</m:t>
                            </m:r>
                          </m:e>
                          <m:sup>
                            <m:r>
                              <a:rPr lang="en-US" sz="3600" i="1">
                                <a:solidFill>
                                  <a:srgbClr val="0070C0"/>
                                </a:solidFill>
                                <a:latin typeface="Cambria Math" panose="02040503050406030204" pitchFamily="18" charset="0"/>
                              </a:rPr>
                              <m:t>2</m:t>
                            </m:r>
                          </m:sup>
                        </m:sSup>
                      </m:den>
                    </m:f>
                  </m:oMath>
                </a14:m>
                <a:r>
                  <a:rPr lang="en-US" sz="3600" dirty="0">
                    <a:solidFill>
                      <a:srgbClr val="0070C0"/>
                    </a:solidFill>
                  </a:rPr>
                  <a:t> </a:t>
                </a:r>
                <a14:m>
                  <m:oMath xmlns:m="http://schemas.openxmlformats.org/officeDocument/2006/math">
                    <m:r>
                      <a:rPr lang="en-US" sz="2400" i="1">
                        <a:solidFill>
                          <a:srgbClr val="0070C0"/>
                        </a:solidFill>
                        <a:latin typeface="Cambria Math" panose="02040503050406030204" pitchFamily="18" charset="0"/>
                      </a:rPr>
                      <m:t>(−</m:t>
                    </m:r>
                    <m:acc>
                      <m:accPr>
                        <m:chr m:val="̂"/>
                        <m:ctrlPr>
                          <a:rPr lang="en-US" sz="2400" i="1">
                            <a:solidFill>
                              <a:srgbClr val="0070C0"/>
                            </a:solidFill>
                            <a:latin typeface="Cambria Math" panose="02040503050406030204" pitchFamily="18" charset="0"/>
                          </a:rPr>
                        </m:ctrlPr>
                      </m:accPr>
                      <m:e>
                        <m:r>
                          <a:rPr lang="en-US" sz="2400" i="1">
                            <a:solidFill>
                              <a:srgbClr val="0070C0"/>
                            </a:solidFill>
                            <a:latin typeface="Cambria Math" panose="02040503050406030204" pitchFamily="18" charset="0"/>
                          </a:rPr>
                          <m:t>𝑟</m:t>
                        </m:r>
                      </m:e>
                    </m:acc>
                    <m:r>
                      <a:rPr lang="en-US" sz="2400" i="1">
                        <a:solidFill>
                          <a:srgbClr val="0070C0"/>
                        </a:solidFill>
                        <a:latin typeface="Cambria Math" panose="02040503050406030204" pitchFamily="18" charset="0"/>
                      </a:rPr>
                      <m:t>)</m:t>
                    </m:r>
                  </m:oMath>
                </a14:m>
                <a:r>
                  <a:rPr lang="en-CA" sz="3600" dirty="0">
                    <a:solidFill>
                      <a:srgbClr val="0070C0"/>
                    </a:solidFill>
                  </a:rPr>
                  <a:t> </a:t>
                </a:r>
              </a:p>
            </p:txBody>
          </p:sp>
        </mc:Choice>
        <mc:Fallback xmlns="">
          <p:sp>
            <p:nvSpPr>
              <p:cNvPr id="28" name="TextBox 27">
                <a:extLst>
                  <a:ext uri="{FF2B5EF4-FFF2-40B4-BE49-F238E27FC236}">
                    <a16:creationId xmlns:a16="http://schemas.microsoft.com/office/drawing/2014/main" id="{260D1630-1DF3-4ECE-B7DA-663735205768}"/>
                  </a:ext>
                </a:extLst>
              </p:cNvPr>
              <p:cNvSpPr txBox="1">
                <a:spLocks noRot="1" noChangeAspect="1" noMove="1" noResize="1" noEditPoints="1" noAdjustHandles="1" noChangeArrowheads="1" noChangeShapeType="1" noTextEdit="1"/>
              </p:cNvSpPr>
              <p:nvPr/>
            </p:nvSpPr>
            <p:spPr>
              <a:xfrm>
                <a:off x="8734212" y="5828865"/>
                <a:ext cx="3613040" cy="843244"/>
              </a:xfrm>
              <a:prstGeom prst="rect">
                <a:avLst/>
              </a:prstGeom>
              <a:blipFill>
                <a:blip r:embed="rId6"/>
                <a:stretch>
                  <a:fillRect/>
                </a:stretch>
              </a:blipFill>
            </p:spPr>
            <p:txBody>
              <a:bodyPr/>
              <a:lstStyle/>
              <a:p>
                <a:r>
                  <a:rPr lang="en-CA">
                    <a:noFill/>
                  </a:rPr>
                  <a:t> </a:t>
                </a:r>
              </a:p>
            </p:txBody>
          </p:sp>
        </mc:Fallback>
      </mc:AlternateContent>
      <p:sp>
        <p:nvSpPr>
          <p:cNvPr id="29" name="TextBox 28">
            <a:extLst>
              <a:ext uri="{FF2B5EF4-FFF2-40B4-BE49-F238E27FC236}">
                <a16:creationId xmlns:a16="http://schemas.microsoft.com/office/drawing/2014/main" id="{2CC17ECE-363C-4449-90F6-B7D8440AC25B}"/>
              </a:ext>
            </a:extLst>
          </p:cNvPr>
          <p:cNvSpPr txBox="1"/>
          <p:nvPr/>
        </p:nvSpPr>
        <p:spPr>
          <a:xfrm>
            <a:off x="6780191" y="4797224"/>
            <a:ext cx="4595938" cy="923330"/>
          </a:xfrm>
          <a:prstGeom prst="rect">
            <a:avLst/>
          </a:prstGeom>
          <a:noFill/>
        </p:spPr>
        <p:txBody>
          <a:bodyPr wrap="none" rtlCol="0">
            <a:spAutoFit/>
          </a:bodyPr>
          <a:lstStyle/>
          <a:p>
            <a:r>
              <a:rPr lang="en-US" sz="5400" b="1" dirty="0">
                <a:solidFill>
                  <a:srgbClr val="7030A0"/>
                </a:solidFill>
              </a:rPr>
              <a:t>Laws of motion</a:t>
            </a:r>
            <a:endParaRPr lang="en-CA" sz="5400" b="1" dirty="0">
              <a:solidFill>
                <a:srgbClr val="7030A0"/>
              </a:solidFill>
            </a:endParaRPr>
          </a:p>
        </p:txBody>
      </p:sp>
      <p:sp>
        <p:nvSpPr>
          <p:cNvPr id="25" name="Title 1">
            <a:extLst>
              <a:ext uri="{FF2B5EF4-FFF2-40B4-BE49-F238E27FC236}">
                <a16:creationId xmlns:a16="http://schemas.microsoft.com/office/drawing/2014/main" id="{A58D483D-250B-45A9-BB23-59164087A0C1}"/>
              </a:ext>
            </a:extLst>
          </p:cNvPr>
          <p:cNvSpPr txBox="1">
            <a:spLocks/>
          </p:cNvSpPr>
          <p:nvPr/>
        </p:nvSpPr>
        <p:spPr>
          <a:xfrm>
            <a:off x="0" y="0"/>
            <a:ext cx="13155562"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dirty="0"/>
          </a:p>
        </p:txBody>
      </p:sp>
      <p:cxnSp>
        <p:nvCxnSpPr>
          <p:cNvPr id="26" name="Straight Connector 25">
            <a:extLst>
              <a:ext uri="{FF2B5EF4-FFF2-40B4-BE49-F238E27FC236}">
                <a16:creationId xmlns:a16="http://schemas.microsoft.com/office/drawing/2014/main" id="{EBE01F70-C1F2-4097-BBC3-D63301A48E78}"/>
              </a:ext>
            </a:extLst>
          </p:cNvPr>
          <p:cNvCxnSpPr>
            <a:cxnSpLocks/>
          </p:cNvCxnSpPr>
          <p:nvPr/>
        </p:nvCxnSpPr>
        <p:spPr>
          <a:xfrm>
            <a:off x="0" y="1655090"/>
            <a:ext cx="12192000" cy="0"/>
          </a:xfrm>
          <a:prstGeom prst="line">
            <a:avLst/>
          </a:prstGeom>
          <a:ln w="57150"/>
        </p:spPr>
        <p:style>
          <a:lnRef idx="1">
            <a:schemeClr val="dk1"/>
          </a:lnRef>
          <a:fillRef idx="0">
            <a:schemeClr val="dk1"/>
          </a:fillRef>
          <a:effectRef idx="0">
            <a:schemeClr val="dk1"/>
          </a:effectRef>
          <a:fontRef idx="minor">
            <a:schemeClr val="tx1"/>
          </a:fontRef>
        </p:style>
      </p:cxnSp>
      <p:sp>
        <p:nvSpPr>
          <p:cNvPr id="37" name="Subtitle 2">
            <a:extLst>
              <a:ext uri="{FF2B5EF4-FFF2-40B4-BE49-F238E27FC236}">
                <a16:creationId xmlns:a16="http://schemas.microsoft.com/office/drawing/2014/main" id="{A41B5CDD-C423-4588-AFB3-E7451EA1EF66}"/>
              </a:ext>
            </a:extLst>
          </p:cNvPr>
          <p:cNvSpPr txBox="1">
            <a:spLocks/>
          </p:cNvSpPr>
          <p:nvPr/>
        </p:nvSpPr>
        <p:spPr>
          <a:xfrm>
            <a:off x="0" y="945125"/>
            <a:ext cx="12365935" cy="781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Laws of motion are the same in all inertial reference frames</a:t>
            </a:r>
          </a:p>
        </p:txBody>
      </p:sp>
      <p:sp>
        <p:nvSpPr>
          <p:cNvPr id="38" name="Title 1">
            <a:extLst>
              <a:ext uri="{FF2B5EF4-FFF2-40B4-BE49-F238E27FC236}">
                <a16:creationId xmlns:a16="http://schemas.microsoft.com/office/drawing/2014/main" id="{AA222FA9-5447-420F-8724-BB1CC86A30D4}"/>
              </a:ext>
            </a:extLst>
          </p:cNvPr>
          <p:cNvSpPr txBox="1">
            <a:spLocks/>
          </p:cNvSpPr>
          <p:nvPr/>
        </p:nvSpPr>
        <p:spPr>
          <a:xfrm>
            <a:off x="27653" y="-194187"/>
            <a:ext cx="10721009" cy="1619250"/>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rgbClr val="00B0F0"/>
                </a:solidFill>
              </a:rPr>
              <a:t>Galilean Principle of Relativity</a:t>
            </a:r>
            <a:endParaRPr lang="en-US" sz="96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9DABFE-533A-4ECE-8D3C-12BE326BF03B}"/>
                  </a:ext>
                </a:extLst>
              </p:cNvPr>
              <p:cNvSpPr txBox="1"/>
              <p:nvPr/>
            </p:nvSpPr>
            <p:spPr>
              <a:xfrm>
                <a:off x="283813" y="3828405"/>
                <a:ext cx="2912079" cy="923330"/>
              </a:xfrm>
              <a:prstGeom prst="rect">
                <a:avLst/>
              </a:prstGeom>
              <a:noFill/>
            </p:spPr>
            <p:txBody>
              <a:bodyPr wrap="none" rtlCol="0">
                <a:spAutoFit/>
              </a:bodyPr>
              <a:lstStyle/>
              <a:p>
                <a:r>
                  <a:rPr lang="en-US" sz="5400" dirty="0">
                    <a:solidFill>
                      <a:srgbClr val="00B050"/>
                    </a:solidFill>
                  </a:rPr>
                  <a:t>velocity </a:t>
                </a:r>
                <a14:m>
                  <m:oMath xmlns:m="http://schemas.openxmlformats.org/officeDocument/2006/math">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𝑣</m:t>
                        </m:r>
                      </m:e>
                    </m:acc>
                  </m:oMath>
                </a14:m>
                <a:endParaRPr lang="en-CA" sz="5400" dirty="0">
                  <a:solidFill>
                    <a:srgbClr val="00B050"/>
                  </a:solidFill>
                </a:endParaRPr>
              </a:p>
            </p:txBody>
          </p:sp>
        </mc:Choice>
        <mc:Fallback xmlns="">
          <p:sp>
            <p:nvSpPr>
              <p:cNvPr id="17" name="TextBox 16">
                <a:extLst>
                  <a:ext uri="{FF2B5EF4-FFF2-40B4-BE49-F238E27FC236}">
                    <a16:creationId xmlns:a16="http://schemas.microsoft.com/office/drawing/2014/main" id="{A19DABFE-533A-4ECE-8D3C-12BE326BF03B}"/>
                  </a:ext>
                </a:extLst>
              </p:cNvPr>
              <p:cNvSpPr txBox="1">
                <a:spLocks noRot="1" noChangeAspect="1" noMove="1" noResize="1" noEditPoints="1" noAdjustHandles="1" noChangeArrowheads="1" noChangeShapeType="1" noTextEdit="1"/>
              </p:cNvSpPr>
              <p:nvPr/>
            </p:nvSpPr>
            <p:spPr>
              <a:xfrm>
                <a:off x="283813" y="3828405"/>
                <a:ext cx="2912079" cy="923330"/>
              </a:xfrm>
              <a:prstGeom prst="rect">
                <a:avLst/>
              </a:prstGeom>
              <a:blipFill>
                <a:blip r:embed="rId7"/>
                <a:stretch>
                  <a:fillRect l="-11321"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7CDEB7C-D1F3-4814-BA16-D77C1CE4A60C}"/>
                  </a:ext>
                </a:extLst>
              </p:cNvPr>
              <p:cNvSpPr txBox="1"/>
              <p:nvPr/>
            </p:nvSpPr>
            <p:spPr>
              <a:xfrm>
                <a:off x="1543052" y="4708579"/>
                <a:ext cx="4059573" cy="923330"/>
              </a:xfrm>
              <a:prstGeom prst="rect">
                <a:avLst/>
              </a:prstGeom>
              <a:noFill/>
            </p:spPr>
            <p:txBody>
              <a:bodyPr wrap="none" rtlCol="0">
                <a:spAutoFit/>
              </a:bodyPr>
              <a:lstStyle/>
              <a:p>
                <a:r>
                  <a:rPr lang="en-US" sz="5400" dirty="0">
                    <a:solidFill>
                      <a:srgbClr val="7030A0"/>
                    </a:solidFill>
                  </a:rPr>
                  <a:t>momentum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𝑝</m:t>
                        </m:r>
                      </m:e>
                    </m:acc>
                  </m:oMath>
                </a14:m>
                <a:endParaRPr lang="en-CA" sz="5400" dirty="0">
                  <a:solidFill>
                    <a:srgbClr val="7030A0"/>
                  </a:solidFill>
                </a:endParaRPr>
              </a:p>
            </p:txBody>
          </p:sp>
        </mc:Choice>
        <mc:Fallback xmlns="">
          <p:sp>
            <p:nvSpPr>
              <p:cNvPr id="18" name="TextBox 17">
                <a:extLst>
                  <a:ext uri="{FF2B5EF4-FFF2-40B4-BE49-F238E27FC236}">
                    <a16:creationId xmlns:a16="http://schemas.microsoft.com/office/drawing/2014/main" id="{87CDEB7C-D1F3-4814-BA16-D77C1CE4A60C}"/>
                  </a:ext>
                </a:extLst>
              </p:cNvPr>
              <p:cNvSpPr txBox="1">
                <a:spLocks noRot="1" noChangeAspect="1" noMove="1" noResize="1" noEditPoints="1" noAdjustHandles="1" noChangeArrowheads="1" noChangeShapeType="1" noTextEdit="1"/>
              </p:cNvSpPr>
              <p:nvPr/>
            </p:nvSpPr>
            <p:spPr>
              <a:xfrm>
                <a:off x="1543052" y="4708579"/>
                <a:ext cx="4059573" cy="923330"/>
              </a:xfrm>
              <a:prstGeom prst="rect">
                <a:avLst/>
              </a:prstGeom>
              <a:blipFill>
                <a:blip r:embed="rId8"/>
                <a:stretch>
                  <a:fillRect l="-7958" t="-17763" b="-3947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45FAA6-50D9-4271-A680-606B1AD6D8BB}"/>
                  </a:ext>
                </a:extLst>
              </p:cNvPr>
              <p:cNvSpPr txBox="1"/>
              <p:nvPr/>
            </p:nvSpPr>
            <p:spPr>
              <a:xfrm>
                <a:off x="452780" y="5792541"/>
                <a:ext cx="5031698" cy="923330"/>
              </a:xfrm>
              <a:prstGeom prst="rect">
                <a:avLst/>
              </a:prstGeom>
              <a:noFill/>
            </p:spPr>
            <p:txBody>
              <a:bodyPr wrap="none" rtlCol="0">
                <a:spAutoFit/>
              </a:bodyPr>
              <a:lstStyle/>
              <a:p>
                <a:r>
                  <a:rPr lang="en-US" sz="5400" dirty="0">
                    <a:solidFill>
                      <a:srgbClr val="F88F02"/>
                    </a:solidFill>
                  </a:rPr>
                  <a:t>kinetic energy </a:t>
                </a:r>
                <a14:m>
                  <m:oMath xmlns:m="http://schemas.openxmlformats.org/officeDocument/2006/math">
                    <m:sSub>
                      <m:sSubPr>
                        <m:ctrlPr>
                          <a:rPr lang="en-US" sz="5400" b="0" i="1" smtClean="0">
                            <a:solidFill>
                              <a:srgbClr val="F88F02"/>
                            </a:solidFill>
                            <a:latin typeface="Cambria Math" panose="02040503050406030204" pitchFamily="18" charset="0"/>
                          </a:rPr>
                        </m:ctrlPr>
                      </m:sSubPr>
                      <m:e>
                        <m:r>
                          <a:rPr lang="en-US" sz="5400" b="0" i="1" smtClean="0">
                            <a:solidFill>
                              <a:srgbClr val="F88F02"/>
                            </a:solidFill>
                            <a:latin typeface="Cambria Math" panose="02040503050406030204" pitchFamily="18" charset="0"/>
                          </a:rPr>
                          <m:t>𝐸</m:t>
                        </m:r>
                      </m:e>
                      <m:sub>
                        <m:r>
                          <a:rPr lang="en-US" sz="5400" b="0" i="1" smtClean="0">
                            <a:solidFill>
                              <a:srgbClr val="F88F02"/>
                            </a:solidFill>
                            <a:latin typeface="Cambria Math" panose="02040503050406030204" pitchFamily="18" charset="0"/>
                          </a:rPr>
                          <m:t>𝑘</m:t>
                        </m:r>
                      </m:sub>
                    </m:sSub>
                  </m:oMath>
                </a14:m>
                <a:endParaRPr lang="en-CA" sz="5400" dirty="0">
                  <a:solidFill>
                    <a:srgbClr val="F88F02"/>
                  </a:solidFill>
                </a:endParaRPr>
              </a:p>
            </p:txBody>
          </p:sp>
        </mc:Choice>
        <mc:Fallback xmlns="">
          <p:sp>
            <p:nvSpPr>
              <p:cNvPr id="19" name="TextBox 18">
                <a:extLst>
                  <a:ext uri="{FF2B5EF4-FFF2-40B4-BE49-F238E27FC236}">
                    <a16:creationId xmlns:a16="http://schemas.microsoft.com/office/drawing/2014/main" id="{1F45FAA6-50D9-4271-A680-606B1AD6D8BB}"/>
                  </a:ext>
                </a:extLst>
              </p:cNvPr>
              <p:cNvSpPr txBox="1">
                <a:spLocks noRot="1" noChangeAspect="1" noMove="1" noResize="1" noEditPoints="1" noAdjustHandles="1" noChangeArrowheads="1" noChangeShapeType="1" noTextEdit="1"/>
              </p:cNvSpPr>
              <p:nvPr/>
            </p:nvSpPr>
            <p:spPr>
              <a:xfrm>
                <a:off x="452780" y="5792541"/>
                <a:ext cx="5031698" cy="923330"/>
              </a:xfrm>
              <a:prstGeom prst="rect">
                <a:avLst/>
              </a:prstGeom>
              <a:blipFill>
                <a:blip r:embed="rId9"/>
                <a:stretch>
                  <a:fillRect l="-6416" t="-17763" b="-3947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06D609F-0F3D-4229-9BB9-E59232F6494B}"/>
                  </a:ext>
                </a:extLst>
              </p:cNvPr>
              <p:cNvSpPr txBox="1"/>
              <p:nvPr/>
            </p:nvSpPr>
            <p:spPr>
              <a:xfrm>
                <a:off x="8699964" y="2524733"/>
                <a:ext cx="3604961" cy="830997"/>
              </a:xfrm>
              <a:prstGeom prst="rect">
                <a:avLst/>
              </a:prstGeom>
              <a:noFill/>
            </p:spPr>
            <p:txBody>
              <a:bodyPr wrap="none" rtlCol="0">
                <a:spAutoFit/>
              </a:bodyPr>
              <a:lstStyle/>
              <a:p>
                <a:r>
                  <a:rPr lang="en-US" sz="4800" dirty="0">
                    <a:solidFill>
                      <a:srgbClr val="002060"/>
                    </a:solidFill>
                  </a:rPr>
                  <a:t>space/size </a:t>
                </a:r>
                <a14:m>
                  <m:oMath xmlns:m="http://schemas.openxmlformats.org/officeDocument/2006/math">
                    <m:r>
                      <m:rPr>
                        <m:sty m:val="p"/>
                      </m:rPr>
                      <a:rPr lang="en-US" sz="4800" b="0" i="0" smtClean="0">
                        <a:solidFill>
                          <a:srgbClr val="002060"/>
                        </a:solidFill>
                        <a:latin typeface="Cambria Math" panose="02040503050406030204" pitchFamily="18" charset="0"/>
                      </a:rPr>
                      <m:t>Δ</m:t>
                    </m:r>
                    <m:r>
                      <a:rPr lang="en-US" sz="4800" b="0" i="1" smtClean="0">
                        <a:solidFill>
                          <a:srgbClr val="002060"/>
                        </a:solidFill>
                        <a:latin typeface="Cambria Math" panose="02040503050406030204" pitchFamily="18" charset="0"/>
                      </a:rPr>
                      <m:t>𝑥</m:t>
                    </m:r>
                  </m:oMath>
                </a14:m>
                <a:endParaRPr lang="en-CA" sz="4800" dirty="0">
                  <a:solidFill>
                    <a:srgbClr val="002060"/>
                  </a:solidFill>
                </a:endParaRPr>
              </a:p>
            </p:txBody>
          </p:sp>
        </mc:Choice>
        <mc:Fallback xmlns="">
          <p:sp>
            <p:nvSpPr>
              <p:cNvPr id="21" name="TextBox 20">
                <a:extLst>
                  <a:ext uri="{FF2B5EF4-FFF2-40B4-BE49-F238E27FC236}">
                    <a16:creationId xmlns:a16="http://schemas.microsoft.com/office/drawing/2014/main" id="{906D609F-0F3D-4229-9BB9-E59232F6494B}"/>
                  </a:ext>
                </a:extLst>
              </p:cNvPr>
              <p:cNvSpPr txBox="1">
                <a:spLocks noRot="1" noChangeAspect="1" noMove="1" noResize="1" noEditPoints="1" noAdjustHandles="1" noChangeArrowheads="1" noChangeShapeType="1" noTextEdit="1"/>
              </p:cNvSpPr>
              <p:nvPr/>
            </p:nvSpPr>
            <p:spPr>
              <a:xfrm>
                <a:off x="8699964" y="2524733"/>
                <a:ext cx="3604961" cy="830997"/>
              </a:xfrm>
              <a:prstGeom prst="rect">
                <a:avLst/>
              </a:prstGeom>
              <a:blipFill>
                <a:blip r:embed="rId16"/>
                <a:stretch>
                  <a:fillRect l="-7601" t="-16176"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301377D-2712-49F1-984D-82CB0BB79130}"/>
                  </a:ext>
                </a:extLst>
              </p:cNvPr>
              <p:cNvSpPr txBox="1"/>
              <p:nvPr/>
            </p:nvSpPr>
            <p:spPr>
              <a:xfrm>
                <a:off x="6102146" y="2486633"/>
                <a:ext cx="2331985" cy="923330"/>
              </a:xfrm>
              <a:prstGeom prst="rect">
                <a:avLst/>
              </a:prstGeom>
              <a:noFill/>
            </p:spPr>
            <p:txBody>
              <a:bodyPr wrap="none" rtlCol="0">
                <a:spAutoFit/>
              </a:bodyPr>
              <a:lstStyle/>
              <a:p>
                <a:r>
                  <a:rPr lang="en-US" sz="5400" dirty="0">
                    <a:solidFill>
                      <a:schemeClr val="accent6">
                        <a:lumMod val="50000"/>
                      </a:schemeClr>
                    </a:solidFill>
                  </a:rPr>
                  <a:t>time </a:t>
                </a:r>
                <a14:m>
                  <m:oMath xmlns:m="http://schemas.openxmlformats.org/officeDocument/2006/math">
                    <m:r>
                      <m:rPr>
                        <m:sty m:val="p"/>
                      </m:rPr>
                      <a:rPr lang="en-US" sz="5400" b="0" i="0" smtClean="0">
                        <a:solidFill>
                          <a:schemeClr val="accent6">
                            <a:lumMod val="50000"/>
                          </a:schemeClr>
                        </a:solidFill>
                        <a:latin typeface="Cambria Math" panose="02040503050406030204" pitchFamily="18" charset="0"/>
                      </a:rPr>
                      <m:t>Δ</m:t>
                    </m:r>
                    <m:r>
                      <a:rPr lang="en-US" sz="5400" b="0" i="1" smtClean="0">
                        <a:solidFill>
                          <a:schemeClr val="accent6">
                            <a:lumMod val="50000"/>
                          </a:schemeClr>
                        </a:solidFill>
                        <a:latin typeface="Cambria Math" panose="02040503050406030204" pitchFamily="18" charset="0"/>
                      </a:rPr>
                      <m:t>𝑡</m:t>
                    </m:r>
                  </m:oMath>
                </a14:m>
                <a:endParaRPr lang="en-CA" sz="5400" dirty="0">
                  <a:solidFill>
                    <a:schemeClr val="accent6">
                      <a:lumMod val="50000"/>
                    </a:schemeClr>
                  </a:solidFill>
                </a:endParaRPr>
              </a:p>
            </p:txBody>
          </p:sp>
        </mc:Choice>
        <mc:Fallback xmlns="">
          <p:sp>
            <p:nvSpPr>
              <p:cNvPr id="22" name="TextBox 21">
                <a:extLst>
                  <a:ext uri="{FF2B5EF4-FFF2-40B4-BE49-F238E27FC236}">
                    <a16:creationId xmlns:a16="http://schemas.microsoft.com/office/drawing/2014/main" id="{3301377D-2712-49F1-984D-82CB0BB79130}"/>
                  </a:ext>
                </a:extLst>
              </p:cNvPr>
              <p:cNvSpPr txBox="1">
                <a:spLocks noRot="1" noChangeAspect="1" noMove="1" noResize="1" noEditPoints="1" noAdjustHandles="1" noChangeArrowheads="1" noChangeShapeType="1" noTextEdit="1"/>
              </p:cNvSpPr>
              <p:nvPr/>
            </p:nvSpPr>
            <p:spPr>
              <a:xfrm>
                <a:off x="6102146" y="2486633"/>
                <a:ext cx="2331985" cy="923330"/>
              </a:xfrm>
              <a:prstGeom prst="rect">
                <a:avLst/>
              </a:prstGeom>
              <a:blipFill>
                <a:blip r:embed="rId17"/>
                <a:stretch>
                  <a:fillRect l="-13838"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5EA9F61-AE5E-47DC-9A4C-28EB375CA28B}"/>
                  </a:ext>
                </a:extLst>
              </p:cNvPr>
              <p:cNvSpPr txBox="1"/>
              <p:nvPr/>
            </p:nvSpPr>
            <p:spPr>
              <a:xfrm>
                <a:off x="7766514" y="3439133"/>
                <a:ext cx="2360583" cy="923330"/>
              </a:xfrm>
              <a:prstGeom prst="rect">
                <a:avLst/>
              </a:prstGeom>
              <a:noFill/>
            </p:spPr>
            <p:txBody>
              <a:bodyPr wrap="none" rtlCol="0">
                <a:spAutoFit/>
              </a:bodyPr>
              <a:lstStyle/>
              <a:p>
                <a:r>
                  <a:rPr lang="en-US" sz="5400" dirty="0">
                    <a:solidFill>
                      <a:schemeClr val="accent2">
                        <a:lumMod val="75000"/>
                      </a:schemeClr>
                    </a:solidFill>
                  </a:rPr>
                  <a:t>mass </a:t>
                </a:r>
                <a14:m>
                  <m:oMath xmlns:m="http://schemas.openxmlformats.org/officeDocument/2006/math">
                    <m:r>
                      <a:rPr lang="en-US" sz="5400" b="0" i="1" smtClean="0">
                        <a:solidFill>
                          <a:schemeClr val="accent2">
                            <a:lumMod val="75000"/>
                          </a:schemeClr>
                        </a:solidFill>
                        <a:latin typeface="Cambria Math" panose="02040503050406030204" pitchFamily="18" charset="0"/>
                      </a:rPr>
                      <m:t>𝑚</m:t>
                    </m:r>
                  </m:oMath>
                </a14:m>
                <a:endParaRPr lang="en-CA" sz="5400" dirty="0">
                  <a:solidFill>
                    <a:schemeClr val="accent2">
                      <a:lumMod val="75000"/>
                    </a:schemeClr>
                  </a:solidFill>
                </a:endParaRPr>
              </a:p>
            </p:txBody>
          </p:sp>
        </mc:Choice>
        <mc:Fallback xmlns="">
          <p:sp>
            <p:nvSpPr>
              <p:cNvPr id="23" name="TextBox 22">
                <a:extLst>
                  <a:ext uri="{FF2B5EF4-FFF2-40B4-BE49-F238E27FC236}">
                    <a16:creationId xmlns:a16="http://schemas.microsoft.com/office/drawing/2014/main" id="{E5EA9F61-AE5E-47DC-9A4C-28EB375CA28B}"/>
                  </a:ext>
                </a:extLst>
              </p:cNvPr>
              <p:cNvSpPr txBox="1">
                <a:spLocks noRot="1" noChangeAspect="1" noMove="1" noResize="1" noEditPoints="1" noAdjustHandles="1" noChangeArrowheads="1" noChangeShapeType="1" noTextEdit="1"/>
              </p:cNvSpPr>
              <p:nvPr/>
            </p:nvSpPr>
            <p:spPr>
              <a:xfrm>
                <a:off x="7766514" y="3439133"/>
                <a:ext cx="2360583" cy="923330"/>
              </a:xfrm>
              <a:prstGeom prst="rect">
                <a:avLst/>
              </a:prstGeom>
              <a:blipFill>
                <a:blip r:embed="rId18"/>
                <a:stretch>
                  <a:fillRect l="-13695" t="-17763" b="-3947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8D1453B-7A89-48AD-B64C-6D947F6574EB}"/>
                  </a:ext>
                </a:extLst>
              </p:cNvPr>
              <p:cNvSpPr txBox="1"/>
              <p:nvPr/>
            </p:nvSpPr>
            <p:spPr>
              <a:xfrm>
                <a:off x="1632414" y="2715233"/>
                <a:ext cx="2697598" cy="830997"/>
              </a:xfrm>
              <a:prstGeom prst="rect">
                <a:avLst/>
              </a:prstGeom>
              <a:noFill/>
            </p:spPr>
            <p:txBody>
              <a:bodyPr wrap="none" rtlCol="0">
                <a:spAutoFit/>
              </a:bodyPr>
              <a:lstStyle/>
              <a:p>
                <a:r>
                  <a:rPr lang="en-US" sz="4800" dirty="0">
                    <a:solidFill>
                      <a:srgbClr val="0070C0"/>
                    </a:solidFill>
                  </a:rPr>
                  <a:t>position </a:t>
                </a:r>
                <a14:m>
                  <m:oMath xmlns:m="http://schemas.openxmlformats.org/officeDocument/2006/math">
                    <m:r>
                      <a:rPr lang="en-US" sz="4800" b="0" i="1" smtClean="0">
                        <a:solidFill>
                          <a:srgbClr val="0070C0"/>
                        </a:solidFill>
                        <a:latin typeface="Cambria Math" panose="02040503050406030204" pitchFamily="18" charset="0"/>
                      </a:rPr>
                      <m:t>𝑥</m:t>
                    </m:r>
                  </m:oMath>
                </a14:m>
                <a:endParaRPr lang="en-CA" sz="4800" dirty="0">
                  <a:solidFill>
                    <a:srgbClr val="0070C0"/>
                  </a:solidFill>
                </a:endParaRPr>
              </a:p>
            </p:txBody>
          </p:sp>
        </mc:Choice>
        <mc:Fallback xmlns="">
          <p:sp>
            <p:nvSpPr>
              <p:cNvPr id="20" name="TextBox 19">
                <a:extLst>
                  <a:ext uri="{FF2B5EF4-FFF2-40B4-BE49-F238E27FC236}">
                    <a16:creationId xmlns:a16="http://schemas.microsoft.com/office/drawing/2014/main" id="{28D1453B-7A89-48AD-B64C-6D947F6574EB}"/>
                  </a:ext>
                </a:extLst>
              </p:cNvPr>
              <p:cNvSpPr txBox="1">
                <a:spLocks noRot="1" noChangeAspect="1" noMove="1" noResize="1" noEditPoints="1" noAdjustHandles="1" noChangeArrowheads="1" noChangeShapeType="1" noTextEdit="1"/>
              </p:cNvSpPr>
              <p:nvPr/>
            </p:nvSpPr>
            <p:spPr>
              <a:xfrm>
                <a:off x="1632414" y="2715233"/>
                <a:ext cx="2697598" cy="830997"/>
              </a:xfrm>
              <a:prstGeom prst="rect">
                <a:avLst/>
              </a:prstGeom>
              <a:blipFill>
                <a:blip r:embed="rId19"/>
                <a:stretch>
                  <a:fillRect l="-10407" t="-16058" b="-37956"/>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0">
            <p14:nvContentPartPr>
              <p14:cNvPr id="3" name="Ink 2">
                <a:extLst>
                  <a:ext uri="{FF2B5EF4-FFF2-40B4-BE49-F238E27FC236}">
                    <a16:creationId xmlns:a16="http://schemas.microsoft.com/office/drawing/2014/main" id="{217C67FA-D01E-45FE-86D2-3EC236FBB7F4}"/>
                  </a:ext>
                </a:extLst>
              </p14:cNvPr>
              <p14:cNvContentPartPr/>
              <p14:nvPr>
                <p:extLst>
                  <p:ext uri="{42D2F446-02D8-4167-A562-619A0277C38B}">
                    <p15:isNarration xmlns:p15="http://schemas.microsoft.com/office/powerpoint/2012/main" val="1"/>
                  </p:ext>
                </p:extLst>
              </p14:nvPr>
            </p14:nvContentPartPr>
            <p14:xfrm>
              <a:off x="244440" y="1778645"/>
              <a:ext cx="5786280" cy="5026320"/>
            </p14:xfrm>
          </p:contentPart>
        </mc:Choice>
        <mc:Fallback xmlns="">
          <p:pic>
            <p:nvPicPr>
              <p:cNvPr id="3" name="Ink 2">
                <a:extLst>
                  <a:ext uri="{FF2B5EF4-FFF2-40B4-BE49-F238E27FC236}">
                    <a16:creationId xmlns:a16="http://schemas.microsoft.com/office/drawing/2014/main" id="{217C67FA-D01E-45FE-86D2-3EC236FBB7F4}"/>
                  </a:ext>
                </a:extLst>
              </p:cNvPr>
              <p:cNvPicPr>
                <a:picLocks noGrp="1" noRot="1" noChangeAspect="1" noMove="1" noResize="1" noEditPoints="1" noAdjustHandles="1" noChangeArrowheads="1" noChangeShapeType="1"/>
              </p:cNvPicPr>
              <p:nvPr/>
            </p:nvPicPr>
            <p:blipFill>
              <a:blip r:embed="rId23"/>
              <a:stretch>
                <a:fillRect/>
              </a:stretch>
            </p:blipFill>
            <p:spPr>
              <a:xfrm>
                <a:off x="235080" y="1769285"/>
                <a:ext cx="5805000" cy="5045040"/>
              </a:xfrm>
              <a:prstGeom prst="rect">
                <a:avLst/>
              </a:prstGeom>
            </p:spPr>
          </p:pic>
        </mc:Fallback>
      </mc:AlternateContent>
      <p:pic>
        <p:nvPicPr>
          <p:cNvPr id="4" name="Audio 3">
            <a:hlinkClick r:id="" action="ppaction://media"/>
            <a:extLst>
              <a:ext uri="{FF2B5EF4-FFF2-40B4-BE49-F238E27FC236}">
                <a16:creationId xmlns:a16="http://schemas.microsoft.com/office/drawing/2014/main" id="{C71A6236-6E2C-41CE-8739-F177ED06C722}"/>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95920639"/>
      </p:ext>
    </p:extLst>
  </p:cSld>
  <p:clrMapOvr>
    <a:masterClrMapping/>
  </p:clrMapOvr>
  <mc:AlternateContent xmlns:mc="http://schemas.openxmlformats.org/markup-compatibility/2006" xmlns:p14="http://schemas.microsoft.com/office/powerpoint/2010/main">
    <mc:Choice Requires="p14">
      <p:transition p14:dur="0" advTm="9204"/>
    </mc:Choice>
    <mc:Fallback xmlns="">
      <p:transition advTm="9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BBB1-B754-4383-91AF-F8DE25C77D95}"/>
              </a:ext>
            </a:extLst>
          </p:cNvPr>
          <p:cNvSpPr>
            <a:spLocks noGrp="1"/>
          </p:cNvSpPr>
          <p:nvPr>
            <p:ph type="ctrTitle"/>
          </p:nvPr>
        </p:nvSpPr>
        <p:spPr>
          <a:xfrm>
            <a:off x="0" y="0"/>
            <a:ext cx="10721009" cy="2114550"/>
          </a:xfrm>
        </p:spPr>
        <p:txBody>
          <a:bodyPr>
            <a:normAutofit fontScale="90000"/>
          </a:bodyPr>
          <a:lstStyle/>
          <a:p>
            <a:pPr algn="l"/>
            <a:r>
              <a:rPr lang="en-US" b="1" dirty="0">
                <a:solidFill>
                  <a:srgbClr val="0070C0"/>
                </a:solidFill>
              </a:rPr>
              <a:t>Relativity 102:</a:t>
            </a:r>
            <a:br>
              <a:rPr lang="en-US" b="1" dirty="0">
                <a:solidFill>
                  <a:srgbClr val="0070C0"/>
                </a:solidFill>
              </a:rPr>
            </a:br>
            <a:r>
              <a:rPr lang="en-US" sz="9600" b="1" dirty="0">
                <a:solidFill>
                  <a:srgbClr val="0070C0"/>
                </a:solidFill>
              </a:rPr>
              <a:t>Galilean Relativity</a:t>
            </a:r>
            <a:endParaRPr lang="en-CA" b="1" dirty="0">
              <a:solidFill>
                <a:srgbClr val="0070C0"/>
              </a:solidFill>
            </a:endParaRPr>
          </a:p>
        </p:txBody>
      </p:sp>
      <p:sp>
        <p:nvSpPr>
          <p:cNvPr id="3" name="Subtitle 2">
            <a:extLst>
              <a:ext uri="{FF2B5EF4-FFF2-40B4-BE49-F238E27FC236}">
                <a16:creationId xmlns:a16="http://schemas.microsoft.com/office/drawing/2014/main" id="{A631193B-7932-41DD-B883-C2F5AC76CC28}"/>
              </a:ext>
            </a:extLst>
          </p:cNvPr>
          <p:cNvSpPr>
            <a:spLocks noGrp="1"/>
          </p:cNvSpPr>
          <p:nvPr>
            <p:ph type="subTitle" idx="1"/>
          </p:nvPr>
        </p:nvSpPr>
        <p:spPr>
          <a:xfrm>
            <a:off x="477906" y="2286000"/>
            <a:ext cx="11066393" cy="4152900"/>
          </a:xfrm>
        </p:spPr>
        <p:txBody>
          <a:bodyPr>
            <a:normAutofit/>
          </a:bodyPr>
          <a:lstStyle/>
          <a:p>
            <a:pPr marL="857250" indent="-857250" algn="l">
              <a:buFont typeface="+mj-lt"/>
              <a:buAutoNum type="romanLcPeriod"/>
            </a:pPr>
            <a:r>
              <a:rPr lang="en-US" sz="4000" dirty="0">
                <a:solidFill>
                  <a:srgbClr val="FF0000"/>
                </a:solidFill>
              </a:rPr>
              <a:t>Spacetime Diagrams</a:t>
            </a:r>
          </a:p>
          <a:p>
            <a:pPr marL="857250" indent="-857250" algn="l">
              <a:buFont typeface="+mj-lt"/>
              <a:buAutoNum type="romanLcPeriod"/>
            </a:pPr>
            <a:r>
              <a:rPr lang="en-US" sz="4000" dirty="0"/>
              <a:t>Spacetime Separation Vector</a:t>
            </a:r>
          </a:p>
          <a:p>
            <a:pPr marL="857250" indent="-857250" algn="l">
              <a:buFont typeface="+mj-lt"/>
              <a:buAutoNum type="romanLcPeriod"/>
            </a:pPr>
            <a:r>
              <a:rPr lang="en-US" sz="4000" dirty="0"/>
              <a:t>Galilean Transform</a:t>
            </a:r>
          </a:p>
          <a:p>
            <a:pPr marL="857250" indent="-857250" algn="l">
              <a:buFont typeface="+mj-lt"/>
              <a:buAutoNum type="romanLcPeriod"/>
            </a:pPr>
            <a:r>
              <a:rPr lang="en-US" sz="4000" u="sng" dirty="0"/>
              <a:t>Metric Tensor (Euclidean)</a:t>
            </a:r>
          </a:p>
        </p:txBody>
      </p:sp>
    </p:spTree>
    <p:extLst>
      <p:ext uri="{BB962C8B-B14F-4D97-AF65-F5344CB8AC3E}">
        <p14:creationId xmlns:p14="http://schemas.microsoft.com/office/powerpoint/2010/main" val="1944324642"/>
      </p:ext>
    </p:extLst>
  </p:cSld>
  <p:clrMapOvr>
    <a:masterClrMapping/>
  </p:clrMapOvr>
  <mc:AlternateContent xmlns:mc="http://schemas.openxmlformats.org/markup-compatibility/2006" xmlns:p14="http://schemas.microsoft.com/office/powerpoint/2010/main">
    <mc:Choice Requires="p14">
      <p:transition spd="slow" p14:dur="2000" advTm="11049"/>
    </mc:Choice>
    <mc:Fallback xmlns="">
      <p:transition spd="slow" advTm="1104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t="9828" r="29362" b="17910"/>
          <a:stretch/>
        </p:blipFill>
        <p:spPr>
          <a:xfrm>
            <a:off x="206740" y="974048"/>
            <a:ext cx="6943569" cy="4150402"/>
          </a:xfrm>
          <a:prstGeom prst="rect">
            <a:avLst/>
          </a:prstGeom>
        </p:spPr>
      </p:pic>
      <p:sp>
        <p:nvSpPr>
          <p:cNvPr id="4" name="Title 1">
            <a:extLst>
              <a:ext uri="{FF2B5EF4-FFF2-40B4-BE49-F238E27FC236}">
                <a16:creationId xmlns:a16="http://schemas.microsoft.com/office/drawing/2014/main" id="{F0BEFD07-8D4D-4BE8-9F18-30905C627C98}"/>
              </a:ext>
            </a:extLst>
          </p:cNvPr>
          <p:cNvSpPr txBox="1">
            <a:spLocks/>
          </p:cNvSpPr>
          <p:nvPr/>
        </p:nvSpPr>
        <p:spPr>
          <a:xfrm>
            <a:off x="27653" y="-194187"/>
            <a:ext cx="11821447" cy="1619250"/>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rgbClr val="0070C0"/>
                </a:solidFill>
              </a:rPr>
              <a:t>(Galilean) Spacetime Diagram</a:t>
            </a:r>
          </a:p>
        </p:txBody>
      </p:sp>
      <p:sp>
        <p:nvSpPr>
          <p:cNvPr id="5" name="Subtitle 2">
            <a:extLst>
              <a:ext uri="{FF2B5EF4-FFF2-40B4-BE49-F238E27FC236}">
                <a16:creationId xmlns:a16="http://schemas.microsoft.com/office/drawing/2014/main" id="{5F20E4A0-60E0-41FE-879E-DC49EDE49924}"/>
              </a:ext>
            </a:extLst>
          </p:cNvPr>
          <p:cNvSpPr txBox="1">
            <a:spLocks/>
          </p:cNvSpPr>
          <p:nvPr/>
        </p:nvSpPr>
        <p:spPr>
          <a:xfrm>
            <a:off x="7155542" y="1002275"/>
            <a:ext cx="5036457" cy="183617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t>A tool for visualizing the motion of objects when studying Relativity. </a:t>
            </a:r>
          </a:p>
        </p:txBody>
      </p:sp>
      <p:grpSp>
        <p:nvGrpSpPr>
          <p:cNvPr id="29" name="Group 28">
            <a:extLst>
              <a:ext uri="{FF2B5EF4-FFF2-40B4-BE49-F238E27FC236}">
                <a16:creationId xmlns:a16="http://schemas.microsoft.com/office/drawing/2014/main" id="{95313FBE-BA43-4BBD-84B3-F07370ECF031}"/>
              </a:ext>
            </a:extLst>
          </p:cNvPr>
          <p:cNvGrpSpPr/>
          <p:nvPr/>
        </p:nvGrpSpPr>
        <p:grpSpPr>
          <a:xfrm>
            <a:off x="464696" y="4442787"/>
            <a:ext cx="9113258" cy="1024563"/>
            <a:chOff x="464696" y="4442787"/>
            <a:chExt cx="9113258" cy="1024563"/>
          </a:xfrm>
        </p:grpSpPr>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464696" y="4861050"/>
              <a:ext cx="655070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0" name="Subtitle 2">
                  <a:extLst>
                    <a:ext uri="{FF2B5EF4-FFF2-40B4-BE49-F238E27FC236}">
                      <a16:creationId xmlns:a16="http://schemas.microsoft.com/office/drawing/2014/main" id="{CE5B5502-D015-42F9-8F20-74896679547F}"/>
                    </a:ext>
                  </a:extLst>
                </p:cNvPr>
                <p:cNvSpPr txBox="1">
                  <a:spLocks/>
                </p:cNvSpPr>
                <p:nvPr/>
              </p:nvSpPr>
              <p:spPr>
                <a:xfrm>
                  <a:off x="6929480" y="4442787"/>
                  <a:ext cx="2648474" cy="1024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i="1">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20" name="Subtitle 2">
                  <a:extLst>
                    <a:ext uri="{FF2B5EF4-FFF2-40B4-BE49-F238E27FC236}">
                      <a16:creationId xmlns:a16="http://schemas.microsoft.com/office/drawing/2014/main" id="{CE5B5502-D015-42F9-8F20-74896679547F}"/>
                    </a:ext>
                  </a:extLst>
                </p:cNvPr>
                <p:cNvSpPr txBox="1">
                  <a:spLocks noRot="1" noChangeAspect="1" noMove="1" noResize="1" noEditPoints="1" noAdjustHandles="1" noChangeArrowheads="1" noChangeShapeType="1" noTextEdit="1"/>
                </p:cNvSpPr>
                <p:nvPr/>
              </p:nvSpPr>
              <p:spPr>
                <a:xfrm>
                  <a:off x="6929480" y="4442787"/>
                  <a:ext cx="2648474" cy="1024563"/>
                </a:xfrm>
                <a:prstGeom prst="rect">
                  <a:avLst/>
                </a:prstGeom>
                <a:blipFill>
                  <a:blip r:embed="rId12"/>
                  <a:stretch>
                    <a:fillRect l="-9908" t="-20833" b="-2976"/>
                  </a:stretch>
                </a:blipFill>
              </p:spPr>
              <p:txBody>
                <a:bodyPr/>
                <a:lstStyle/>
                <a:p>
                  <a:r>
                    <a:rPr lang="en-CA">
                      <a:noFill/>
                    </a:rPr>
                    <a:t> </a:t>
                  </a:r>
                </a:p>
              </p:txBody>
            </p:sp>
          </mc:Fallback>
        </mc:AlternateContent>
      </p:grpSp>
      <p:grpSp>
        <p:nvGrpSpPr>
          <p:cNvPr id="28" name="Group 27">
            <a:extLst>
              <a:ext uri="{FF2B5EF4-FFF2-40B4-BE49-F238E27FC236}">
                <a16:creationId xmlns:a16="http://schemas.microsoft.com/office/drawing/2014/main" id="{A8F1D024-E5CA-49D6-B4FC-FD5387A53326}"/>
              </a:ext>
            </a:extLst>
          </p:cNvPr>
          <p:cNvGrpSpPr/>
          <p:nvPr/>
        </p:nvGrpSpPr>
        <p:grpSpPr>
          <a:xfrm>
            <a:off x="3101398" y="1071261"/>
            <a:ext cx="2648474" cy="4130014"/>
            <a:chOff x="3101398" y="1071261"/>
            <a:chExt cx="2648474" cy="4130014"/>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3257402" y="1108960"/>
              <a:ext cx="0" cy="4092315"/>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A60C47D2-E2E2-4774-9022-0AC4AD0040B1}"/>
                    </a:ext>
                  </a:extLst>
                </p:cNvPr>
                <p:cNvSpPr txBox="1">
                  <a:spLocks/>
                </p:cNvSpPr>
                <p:nvPr/>
              </p:nvSpPr>
              <p:spPr>
                <a:xfrm>
                  <a:off x="3101398" y="10712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21" name="Subtitle 2">
                  <a:extLst>
                    <a:ext uri="{FF2B5EF4-FFF2-40B4-BE49-F238E27FC236}">
                      <a16:creationId xmlns:a16="http://schemas.microsoft.com/office/drawing/2014/main" id="{A60C47D2-E2E2-4774-9022-0AC4AD0040B1}"/>
                    </a:ext>
                  </a:extLst>
                </p:cNvPr>
                <p:cNvSpPr txBox="1">
                  <a:spLocks noRot="1" noChangeAspect="1" noMove="1" noResize="1" noEditPoints="1" noAdjustHandles="1" noChangeArrowheads="1" noChangeShapeType="1" noTextEdit="1"/>
                </p:cNvSpPr>
                <p:nvPr/>
              </p:nvSpPr>
              <p:spPr>
                <a:xfrm>
                  <a:off x="3101398" y="1071261"/>
                  <a:ext cx="2648474" cy="757540"/>
                </a:xfrm>
                <a:prstGeom prst="rect">
                  <a:avLst/>
                </a:prstGeom>
                <a:blipFill>
                  <a:blip r:embed="rId13"/>
                  <a:stretch>
                    <a:fillRect t="-28226" b="-39516"/>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3120266325"/>
      </p:ext>
    </p:extLst>
  </p:cSld>
  <p:clrMapOvr>
    <a:masterClrMapping/>
  </p:clrMapOvr>
  <mc:AlternateContent xmlns:mc="http://schemas.openxmlformats.org/markup-compatibility/2006" xmlns:p14="http://schemas.microsoft.com/office/powerpoint/2010/main">
    <mc:Choice Requires="p14">
      <p:transition spd="slow" p14:dur="2000" advTm="27879"/>
    </mc:Choice>
    <mc:Fallback xmlns="">
      <p:transition spd="slow" advTm="278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t="9828" r="29362" b="17910"/>
          <a:stretch/>
        </p:blipFill>
        <p:spPr>
          <a:xfrm>
            <a:off x="206740" y="974048"/>
            <a:ext cx="6943569" cy="4150402"/>
          </a:xfrm>
          <a:prstGeom prst="rect">
            <a:avLst/>
          </a:prstGeom>
        </p:spPr>
      </p:pic>
      <p:sp>
        <p:nvSpPr>
          <p:cNvPr id="4" name="Title 1">
            <a:extLst>
              <a:ext uri="{FF2B5EF4-FFF2-40B4-BE49-F238E27FC236}">
                <a16:creationId xmlns:a16="http://schemas.microsoft.com/office/drawing/2014/main" id="{F0BEFD07-8D4D-4BE8-9F18-30905C627C98}"/>
              </a:ext>
            </a:extLst>
          </p:cNvPr>
          <p:cNvSpPr txBox="1">
            <a:spLocks/>
          </p:cNvSpPr>
          <p:nvPr/>
        </p:nvSpPr>
        <p:spPr>
          <a:xfrm>
            <a:off x="27653" y="-194187"/>
            <a:ext cx="11821447" cy="1619250"/>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rgbClr val="0070C0"/>
                </a:solidFill>
              </a:rPr>
              <a:t>(Galilean) Spacetime Diagram</a:t>
            </a:r>
          </a:p>
        </p:txBody>
      </p:sp>
      <p:sp>
        <p:nvSpPr>
          <p:cNvPr id="5" name="Subtitle 2">
            <a:extLst>
              <a:ext uri="{FF2B5EF4-FFF2-40B4-BE49-F238E27FC236}">
                <a16:creationId xmlns:a16="http://schemas.microsoft.com/office/drawing/2014/main" id="{5F20E4A0-60E0-41FE-879E-DC49EDE49924}"/>
              </a:ext>
            </a:extLst>
          </p:cNvPr>
          <p:cNvSpPr txBox="1">
            <a:spLocks/>
          </p:cNvSpPr>
          <p:nvPr/>
        </p:nvSpPr>
        <p:spPr>
          <a:xfrm>
            <a:off x="7155542" y="1002275"/>
            <a:ext cx="5036457" cy="183617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t>A tool for visualizing the motion of objects when studying Relativity. </a:t>
            </a:r>
          </a:p>
        </p:txBody>
      </p:sp>
      <p:grpSp>
        <p:nvGrpSpPr>
          <p:cNvPr id="29" name="Group 28">
            <a:extLst>
              <a:ext uri="{FF2B5EF4-FFF2-40B4-BE49-F238E27FC236}">
                <a16:creationId xmlns:a16="http://schemas.microsoft.com/office/drawing/2014/main" id="{95313FBE-BA43-4BBD-84B3-F07370ECF031}"/>
              </a:ext>
            </a:extLst>
          </p:cNvPr>
          <p:cNvGrpSpPr/>
          <p:nvPr/>
        </p:nvGrpSpPr>
        <p:grpSpPr>
          <a:xfrm>
            <a:off x="464696" y="4442787"/>
            <a:ext cx="9113258" cy="1024563"/>
            <a:chOff x="464696" y="4442787"/>
            <a:chExt cx="9113258" cy="1024563"/>
          </a:xfrm>
        </p:grpSpPr>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464696" y="4861050"/>
              <a:ext cx="655070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0" name="Subtitle 2">
                  <a:extLst>
                    <a:ext uri="{FF2B5EF4-FFF2-40B4-BE49-F238E27FC236}">
                      <a16:creationId xmlns:a16="http://schemas.microsoft.com/office/drawing/2014/main" id="{CE5B5502-D015-42F9-8F20-74896679547F}"/>
                    </a:ext>
                  </a:extLst>
                </p:cNvPr>
                <p:cNvSpPr txBox="1">
                  <a:spLocks/>
                </p:cNvSpPr>
                <p:nvPr/>
              </p:nvSpPr>
              <p:spPr>
                <a:xfrm>
                  <a:off x="6929480" y="4442787"/>
                  <a:ext cx="2648474" cy="1024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i="1">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20" name="Subtitle 2">
                  <a:extLst>
                    <a:ext uri="{FF2B5EF4-FFF2-40B4-BE49-F238E27FC236}">
                      <a16:creationId xmlns:a16="http://schemas.microsoft.com/office/drawing/2014/main" id="{CE5B5502-D015-42F9-8F20-74896679547F}"/>
                    </a:ext>
                  </a:extLst>
                </p:cNvPr>
                <p:cNvSpPr txBox="1">
                  <a:spLocks noRot="1" noChangeAspect="1" noMove="1" noResize="1" noEditPoints="1" noAdjustHandles="1" noChangeArrowheads="1" noChangeShapeType="1" noTextEdit="1"/>
                </p:cNvSpPr>
                <p:nvPr/>
              </p:nvSpPr>
              <p:spPr>
                <a:xfrm>
                  <a:off x="6929480" y="4442787"/>
                  <a:ext cx="2648474" cy="1024563"/>
                </a:xfrm>
                <a:prstGeom prst="rect">
                  <a:avLst/>
                </a:prstGeom>
                <a:blipFill>
                  <a:blip r:embed="rId7"/>
                  <a:stretch>
                    <a:fillRect l="-9908" t="-20833" b="-2976"/>
                  </a:stretch>
                </a:blipFill>
              </p:spPr>
              <p:txBody>
                <a:bodyPr/>
                <a:lstStyle/>
                <a:p>
                  <a:r>
                    <a:rPr lang="en-CA">
                      <a:noFill/>
                    </a:rPr>
                    <a:t> </a:t>
                  </a:r>
                </a:p>
              </p:txBody>
            </p:sp>
          </mc:Fallback>
        </mc:AlternateContent>
      </p:grpSp>
      <p:grpSp>
        <p:nvGrpSpPr>
          <p:cNvPr id="28" name="Group 27">
            <a:extLst>
              <a:ext uri="{FF2B5EF4-FFF2-40B4-BE49-F238E27FC236}">
                <a16:creationId xmlns:a16="http://schemas.microsoft.com/office/drawing/2014/main" id="{A8F1D024-E5CA-49D6-B4FC-FD5387A53326}"/>
              </a:ext>
            </a:extLst>
          </p:cNvPr>
          <p:cNvGrpSpPr/>
          <p:nvPr/>
        </p:nvGrpSpPr>
        <p:grpSpPr>
          <a:xfrm>
            <a:off x="3101398" y="1071261"/>
            <a:ext cx="2648474" cy="4130014"/>
            <a:chOff x="3101398" y="1071261"/>
            <a:chExt cx="2648474" cy="4130014"/>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3257402" y="1108960"/>
              <a:ext cx="0" cy="4092315"/>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A60C47D2-E2E2-4774-9022-0AC4AD0040B1}"/>
                    </a:ext>
                  </a:extLst>
                </p:cNvPr>
                <p:cNvSpPr txBox="1">
                  <a:spLocks/>
                </p:cNvSpPr>
                <p:nvPr/>
              </p:nvSpPr>
              <p:spPr>
                <a:xfrm>
                  <a:off x="3101398" y="10712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21" name="Subtitle 2">
                  <a:extLst>
                    <a:ext uri="{FF2B5EF4-FFF2-40B4-BE49-F238E27FC236}">
                      <a16:creationId xmlns:a16="http://schemas.microsoft.com/office/drawing/2014/main" id="{A60C47D2-E2E2-4774-9022-0AC4AD0040B1}"/>
                    </a:ext>
                  </a:extLst>
                </p:cNvPr>
                <p:cNvSpPr txBox="1">
                  <a:spLocks noRot="1" noChangeAspect="1" noMove="1" noResize="1" noEditPoints="1" noAdjustHandles="1" noChangeArrowheads="1" noChangeShapeType="1" noTextEdit="1"/>
                </p:cNvSpPr>
                <p:nvPr/>
              </p:nvSpPr>
              <p:spPr>
                <a:xfrm>
                  <a:off x="3101398" y="1071261"/>
                  <a:ext cx="2648474" cy="757540"/>
                </a:xfrm>
                <a:prstGeom prst="rect">
                  <a:avLst/>
                </a:prstGeom>
                <a:blipFill>
                  <a:blip r:embed="rId8"/>
                  <a:stretch>
                    <a:fillRect t="-28226" b="-39516"/>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5" name="Subtitle 2">
                <a:extLst>
                  <a:ext uri="{FF2B5EF4-FFF2-40B4-BE49-F238E27FC236}">
                    <a16:creationId xmlns:a16="http://schemas.microsoft.com/office/drawing/2014/main" id="{0C0CDB47-83AD-415F-B906-1D47D2F6D532}"/>
                  </a:ext>
                </a:extLst>
              </p:cNvPr>
              <p:cNvSpPr txBox="1">
                <a:spLocks/>
              </p:cNvSpPr>
              <p:nvPr/>
            </p:nvSpPr>
            <p:spPr>
              <a:xfrm>
                <a:off x="7258051" y="2716775"/>
                <a:ext cx="4724400" cy="1645675"/>
              </a:xfrm>
              <a:prstGeom prst="rect">
                <a:avLst/>
              </a:prstGeom>
              <a:ln w="5715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solidFill>
                      <a:srgbClr val="002060"/>
                    </a:solidFill>
                  </a:rPr>
                  <a:t>position </a:t>
                </a:r>
                <a14:m>
                  <m:oMath xmlns:m="http://schemas.openxmlformats.org/officeDocument/2006/math">
                    <m:r>
                      <a:rPr lang="en-US" sz="3600" b="0" i="1" smtClean="0">
                        <a:solidFill>
                          <a:srgbClr val="002060"/>
                        </a:solidFill>
                        <a:latin typeface="Cambria Math" panose="02040503050406030204" pitchFamily="18" charset="0"/>
                      </a:rPr>
                      <m:t>𝑥</m:t>
                    </m:r>
                  </m:oMath>
                </a14:m>
                <a:r>
                  <a:rPr lang="en-US" sz="3600" dirty="0">
                    <a:solidFill>
                      <a:srgbClr val="002060"/>
                    </a:solidFill>
                  </a:rPr>
                  <a:t> </a:t>
                </a:r>
                <a:r>
                  <a:rPr lang="en-US" sz="3600" dirty="0"/>
                  <a:t>is horizontal to help us visualize </a:t>
                </a:r>
                <a:br>
                  <a:rPr lang="en-US" sz="3600" dirty="0"/>
                </a:br>
                <a:r>
                  <a:rPr lang="en-US" sz="3600" dirty="0"/>
                  <a:t>left-right motion</a:t>
                </a:r>
              </a:p>
            </p:txBody>
          </p:sp>
        </mc:Choice>
        <mc:Fallback xmlns="">
          <p:sp>
            <p:nvSpPr>
              <p:cNvPr id="25" name="Subtitle 2">
                <a:extLst>
                  <a:ext uri="{FF2B5EF4-FFF2-40B4-BE49-F238E27FC236}">
                    <a16:creationId xmlns:a16="http://schemas.microsoft.com/office/drawing/2014/main" id="{0C0CDB47-83AD-415F-B906-1D47D2F6D532}"/>
                  </a:ext>
                </a:extLst>
              </p:cNvPr>
              <p:cNvSpPr txBox="1">
                <a:spLocks noRot="1" noChangeAspect="1" noMove="1" noResize="1" noEditPoints="1" noAdjustHandles="1" noChangeArrowheads="1" noChangeShapeType="1" noTextEdit="1"/>
              </p:cNvSpPr>
              <p:nvPr/>
            </p:nvSpPr>
            <p:spPr>
              <a:xfrm>
                <a:off x="7258051" y="2716775"/>
                <a:ext cx="4724400" cy="1645675"/>
              </a:xfrm>
              <a:prstGeom prst="rect">
                <a:avLst/>
              </a:prstGeom>
              <a:blipFill>
                <a:blip r:embed="rId12"/>
                <a:stretch>
                  <a:fillRect t="-7527" r="-2041" b="-7527"/>
                </a:stretch>
              </a:blipFill>
              <a:ln w="57150">
                <a:solidFill>
                  <a:schemeClr val="tx1"/>
                </a:solidFill>
              </a:ln>
            </p:spPr>
            <p:txBody>
              <a:bodyPr/>
              <a:lstStyle/>
              <a:p>
                <a:r>
                  <a:rPr lang="en-CA">
                    <a:noFill/>
                  </a:rPr>
                  <a:t> </a:t>
                </a:r>
              </a:p>
            </p:txBody>
          </p:sp>
        </mc:Fallback>
      </mc:AlternateContent>
      <p:pic>
        <p:nvPicPr>
          <p:cNvPr id="16" name="Picture 2">
            <a:extLst>
              <a:ext uri="{FF2B5EF4-FFF2-40B4-BE49-F238E27FC236}">
                <a16:creationId xmlns:a16="http://schemas.microsoft.com/office/drawing/2014/main" id="{0842C0C3-5E96-49AB-9AA5-2DCB22C6D7D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5010" t="39449" r="29645" b="9981"/>
          <a:stretch/>
        </p:blipFill>
        <p:spPr bwMode="auto">
          <a:xfrm flipH="1">
            <a:off x="6057899" y="5038611"/>
            <a:ext cx="934977" cy="48337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38BCD2F2-1420-45F3-88D7-D7080F2FF65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9095" t="10139" b="5438"/>
          <a:stretch/>
        </p:blipFill>
        <p:spPr bwMode="auto">
          <a:xfrm>
            <a:off x="2815771" y="5291990"/>
            <a:ext cx="953407" cy="130592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ord Mustang, Car, Racing Car, Sports Car, Automobile">
            <a:extLst>
              <a:ext uri="{FF2B5EF4-FFF2-40B4-BE49-F238E27FC236}">
                <a16:creationId xmlns:a16="http://schemas.microsoft.com/office/drawing/2014/main" id="{5E73A72F-9445-45AF-AA55-03597181410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H="1">
            <a:off x="0" y="5882942"/>
            <a:ext cx="2438400" cy="120388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93088479"/>
      </p:ext>
    </p:extLst>
  </p:cSld>
  <p:clrMapOvr>
    <a:masterClrMapping/>
  </p:clrMapOvr>
  <mc:AlternateContent xmlns:mc="http://schemas.openxmlformats.org/markup-compatibility/2006" xmlns:p14="http://schemas.microsoft.com/office/powerpoint/2010/main">
    <mc:Choice Requires="p14">
      <p:transition spd="slow" p14:dur="2000" advTm="25249"/>
    </mc:Choice>
    <mc:Fallback xmlns="">
      <p:transition spd="slow" advTm="252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 -1.85185E-6 L 0.49792 -1.85185E-6 " pathEditMode="relative" rAng="0" ptsTypes="AA">
                                      <p:cBhvr>
                                        <p:cTn id="6" dur="2000" fill="hold"/>
                                        <p:tgtEl>
                                          <p:spTgt spid="18"/>
                                        </p:tgtEl>
                                        <p:attrNameLst>
                                          <p:attrName>ppt_x</p:attrName>
                                          <p:attrName>ppt_y</p:attrName>
                                        </p:attrNameLst>
                                      </p:cBhvr>
                                      <p:rCtr x="24896" y="0"/>
                                    </p:animMotion>
                                  </p:childTnLst>
                                </p:cTn>
                              </p:par>
                              <p:par>
                                <p:cTn id="7" presetID="42" presetClass="path" presetSubtype="0" fill="hold" nodeType="withEffect">
                                  <p:stCondLst>
                                    <p:cond delay="0"/>
                                  </p:stCondLst>
                                  <p:childTnLst>
                                    <p:animMotion origin="layout" path="M 3.75E-6 2.59259E-6 L -0.53243 -0.00232 " pathEditMode="relative" rAng="0" ptsTypes="AA">
                                      <p:cBhvr>
                                        <p:cTn id="8" dur="1500" fill="hold"/>
                                        <p:tgtEl>
                                          <p:spTgt spid="16"/>
                                        </p:tgtEl>
                                        <p:attrNameLst>
                                          <p:attrName>ppt_x</p:attrName>
                                          <p:attrName>ppt_y</p:attrName>
                                        </p:attrNameLst>
                                      </p:cBhvr>
                                      <p:rCtr x="-26628" y="-116"/>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Galilean Spacetime Diagram</a:t>
            </a:r>
          </a:p>
        </p:txBody>
      </p:sp>
      <p:grpSp>
        <p:nvGrpSpPr>
          <p:cNvPr id="2" name="Group 1">
            <a:extLst>
              <a:ext uri="{FF2B5EF4-FFF2-40B4-BE49-F238E27FC236}">
                <a16:creationId xmlns:a16="http://schemas.microsoft.com/office/drawing/2014/main" id="{81DB47D4-9E39-46F9-A6CC-BB50D661ADE9}"/>
              </a:ext>
            </a:extLst>
          </p:cNvPr>
          <p:cNvGrpSpPr/>
          <p:nvPr/>
        </p:nvGrpSpPr>
        <p:grpSpPr>
          <a:xfrm>
            <a:off x="206740" y="933450"/>
            <a:ext cx="8099061" cy="6000750"/>
            <a:chOff x="206740" y="381000"/>
            <a:chExt cx="8099061" cy="6000750"/>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476250"/>
              <a:ext cx="7927610" cy="5905500"/>
            </a:xfrm>
            <a:prstGeom prst="rect">
              <a:avLst/>
            </a:prstGeom>
          </p:spPr>
        </p:pic>
        <p:grpSp>
          <p:nvGrpSpPr>
            <p:cNvPr id="10" name="Group 9">
              <a:extLst>
                <a:ext uri="{FF2B5EF4-FFF2-40B4-BE49-F238E27FC236}">
                  <a16:creationId xmlns:a16="http://schemas.microsoft.com/office/drawing/2014/main" id="{BF704103-151F-4B9B-86E9-17387A9DC624}"/>
                </a:ext>
              </a:extLst>
            </p:cNvPr>
            <p:cNvGrpSpPr/>
            <p:nvPr/>
          </p:nvGrpSpPr>
          <p:grpSpPr>
            <a:xfrm>
              <a:off x="323851" y="381000"/>
              <a:ext cx="7981950" cy="5753726"/>
              <a:chOff x="4832784" y="733701"/>
              <a:chExt cx="7550931" cy="5443029"/>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7607926" y="733701"/>
                <a:ext cx="0" cy="5443029"/>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4832784" y="5854876"/>
                <a:ext cx="755093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0" name="Subtitle 2">
                <a:extLst>
                  <a:ext uri="{FF2B5EF4-FFF2-40B4-BE49-F238E27FC236}">
                    <a16:creationId xmlns:a16="http://schemas.microsoft.com/office/drawing/2014/main" id="{CE5B5502-D015-42F9-8F20-74896679547F}"/>
                  </a:ext>
                </a:extLst>
              </p:cNvPr>
              <p:cNvSpPr txBox="1">
                <a:spLocks/>
              </p:cNvSpPr>
              <p:nvPr/>
            </p:nvSpPr>
            <p:spPr>
              <a:xfrm>
                <a:off x="8358230" y="5890587"/>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20" name="Subtitle 2">
                <a:extLst>
                  <a:ext uri="{FF2B5EF4-FFF2-40B4-BE49-F238E27FC236}">
                    <a16:creationId xmlns:a16="http://schemas.microsoft.com/office/drawing/2014/main" id="{CE5B5502-D015-42F9-8F20-74896679547F}"/>
                  </a:ext>
                </a:extLst>
              </p:cNvPr>
              <p:cNvSpPr txBox="1">
                <a:spLocks noRot="1" noChangeAspect="1" noMove="1" noResize="1" noEditPoints="1" noAdjustHandles="1" noChangeArrowheads="1" noChangeShapeType="1" noTextEdit="1"/>
              </p:cNvSpPr>
              <p:nvPr/>
            </p:nvSpPr>
            <p:spPr>
              <a:xfrm>
                <a:off x="8358230" y="5890587"/>
                <a:ext cx="2648474" cy="776913"/>
              </a:xfrm>
              <a:prstGeom prst="rect">
                <a:avLst/>
              </a:prstGeom>
              <a:blipFill>
                <a:blip r:embed="rId9"/>
                <a:stretch>
                  <a:fillRect l="-9655" t="-26563" b="-35156"/>
                </a:stretch>
              </a:blipFill>
            </p:spPr>
            <p:txBody>
              <a:bodyPr/>
              <a:lstStyle/>
              <a:p>
                <a:r>
                  <a:rPr lang="en-CA">
                    <a:noFill/>
                  </a:rPr>
                  <a:t> </a:t>
                </a:r>
              </a:p>
            </p:txBody>
          </p:sp>
        </mc:Fallback>
      </mc:AlternateContent>
      <p:grpSp>
        <p:nvGrpSpPr>
          <p:cNvPr id="61" name="Group 60">
            <a:extLst>
              <a:ext uri="{FF2B5EF4-FFF2-40B4-BE49-F238E27FC236}">
                <a16:creationId xmlns:a16="http://schemas.microsoft.com/office/drawing/2014/main" id="{1F37151D-0003-459D-9DE9-DC60385E5485}"/>
              </a:ext>
            </a:extLst>
          </p:cNvPr>
          <p:cNvGrpSpPr/>
          <p:nvPr/>
        </p:nvGrpSpPr>
        <p:grpSpPr>
          <a:xfrm>
            <a:off x="3132293" y="1691640"/>
            <a:ext cx="240004" cy="3736906"/>
            <a:chOff x="3135468" y="1691640"/>
            <a:chExt cx="240004" cy="3736906"/>
          </a:xfrm>
        </p:grpSpPr>
        <p:cxnSp>
          <p:nvCxnSpPr>
            <p:cNvPr id="53" name="Straight Connector 52">
              <a:extLst>
                <a:ext uri="{FF2B5EF4-FFF2-40B4-BE49-F238E27FC236}">
                  <a16:creationId xmlns:a16="http://schemas.microsoft.com/office/drawing/2014/main" id="{9E0FA3BA-5F5A-4FA0-8F79-D83CCBE60F8E}"/>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A2133-5100-4A28-8170-F0495D3389E2}"/>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9DFF059-D453-452D-A101-BE6DD32DC3DA}"/>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7F9A9A-07F9-41C0-AED4-52139A751EF1}"/>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96AE569-68D7-4971-96EC-29DA6C3528C4}"/>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A60C47D2-E2E2-4774-9022-0AC4AD0040B1}"/>
                  </a:ext>
                </a:extLst>
              </p:cNvPr>
              <p:cNvSpPr txBox="1">
                <a:spLocks/>
              </p:cNvSpPr>
              <p:nvPr/>
            </p:nvSpPr>
            <p:spPr>
              <a:xfrm>
                <a:off x="3120448" y="9569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21" name="Subtitle 2">
                <a:extLst>
                  <a:ext uri="{FF2B5EF4-FFF2-40B4-BE49-F238E27FC236}">
                    <a16:creationId xmlns:a16="http://schemas.microsoft.com/office/drawing/2014/main" id="{A60C47D2-E2E2-4774-9022-0AC4AD0040B1}"/>
                  </a:ext>
                </a:extLst>
              </p:cNvPr>
              <p:cNvSpPr txBox="1">
                <a:spLocks noRot="1" noChangeAspect="1" noMove="1" noResize="1" noEditPoints="1" noAdjustHandles="1" noChangeArrowheads="1" noChangeShapeType="1" noTextEdit="1"/>
              </p:cNvSpPr>
              <p:nvPr/>
            </p:nvSpPr>
            <p:spPr>
              <a:xfrm>
                <a:off x="3120448" y="956961"/>
                <a:ext cx="2648474" cy="757540"/>
              </a:xfrm>
              <a:prstGeom prst="rect">
                <a:avLst/>
              </a:prstGeom>
              <a:blipFill>
                <a:blip r:embed="rId7"/>
                <a:stretch>
                  <a:fillRect t="-28226" b="-39516"/>
                </a:stretch>
              </a:blipFill>
            </p:spPr>
            <p:txBody>
              <a:bodyPr/>
              <a:lstStyle/>
              <a:p>
                <a:r>
                  <a:rPr lang="en-CA">
                    <a:noFill/>
                  </a:rPr>
                  <a:t> </a:t>
                </a:r>
              </a:p>
            </p:txBody>
          </p:sp>
        </mc:Fallback>
      </mc:AlternateContent>
      <p:grpSp>
        <p:nvGrpSpPr>
          <p:cNvPr id="47" name="Group 46">
            <a:extLst>
              <a:ext uri="{FF2B5EF4-FFF2-40B4-BE49-F238E27FC236}">
                <a16:creationId xmlns:a16="http://schemas.microsoft.com/office/drawing/2014/main" id="{1DF4F056-2A3A-48F5-84E4-7C468D4DD0B1}"/>
              </a:ext>
            </a:extLst>
          </p:cNvPr>
          <p:cNvGrpSpPr/>
          <p:nvPr/>
        </p:nvGrpSpPr>
        <p:grpSpPr>
          <a:xfrm>
            <a:off x="2482632" y="1313544"/>
            <a:ext cx="604380" cy="4399181"/>
            <a:chOff x="2482632" y="1313544"/>
            <a:chExt cx="604380" cy="4399181"/>
          </a:xfrm>
        </p:grpSpPr>
        <p:sp>
          <p:nvSpPr>
            <p:cNvPr id="18" name="TextBox 17">
              <a:extLst>
                <a:ext uri="{FF2B5EF4-FFF2-40B4-BE49-F238E27FC236}">
                  <a16:creationId xmlns:a16="http://schemas.microsoft.com/office/drawing/2014/main" id="{A84F7F92-86E3-4045-99E1-E9EBA61DC7EA}"/>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27" name="TextBox 26">
              <a:extLst>
                <a:ext uri="{FF2B5EF4-FFF2-40B4-BE49-F238E27FC236}">
                  <a16:creationId xmlns:a16="http://schemas.microsoft.com/office/drawing/2014/main" id="{1B85EA80-B810-4DE7-A12E-E5F9C0579EE3}"/>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sp>
          <p:nvSpPr>
            <p:cNvPr id="28" name="TextBox 27">
              <a:extLst>
                <a:ext uri="{FF2B5EF4-FFF2-40B4-BE49-F238E27FC236}">
                  <a16:creationId xmlns:a16="http://schemas.microsoft.com/office/drawing/2014/main" id="{F37FEF66-92E7-403C-9323-254A35CFD7F2}"/>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29" name="TextBox 28">
              <a:extLst>
                <a:ext uri="{FF2B5EF4-FFF2-40B4-BE49-F238E27FC236}">
                  <a16:creationId xmlns:a16="http://schemas.microsoft.com/office/drawing/2014/main" id="{B4FA2B9B-9087-4082-9D1B-D2C057798EA7}"/>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30" name="TextBox 29">
              <a:extLst>
                <a:ext uri="{FF2B5EF4-FFF2-40B4-BE49-F238E27FC236}">
                  <a16:creationId xmlns:a16="http://schemas.microsoft.com/office/drawing/2014/main" id="{E0CF96F6-E2F9-45DF-84B7-8E2753DEF7CE}"/>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grpSp>
      <p:sp>
        <p:nvSpPr>
          <p:cNvPr id="39" name="TextBox 38">
            <a:extLst>
              <a:ext uri="{FF2B5EF4-FFF2-40B4-BE49-F238E27FC236}">
                <a16:creationId xmlns:a16="http://schemas.microsoft.com/office/drawing/2014/main" id="{86972580-6367-4299-901A-65B2B37E6226}"/>
              </a:ext>
            </a:extLst>
          </p:cNvPr>
          <p:cNvSpPr txBox="1"/>
          <p:nvPr/>
        </p:nvSpPr>
        <p:spPr>
          <a:xfrm>
            <a:off x="818246" y="6328430"/>
            <a:ext cx="1130438" cy="523220"/>
          </a:xfrm>
          <a:prstGeom prst="rect">
            <a:avLst/>
          </a:prstGeom>
          <a:noFill/>
        </p:spPr>
        <p:txBody>
          <a:bodyPr wrap="none" rtlCol="0">
            <a:spAutoFit/>
          </a:bodyPr>
          <a:lstStyle/>
          <a:p>
            <a:r>
              <a:rPr lang="en-US" sz="2800" dirty="0">
                <a:solidFill>
                  <a:schemeClr val="accent6">
                    <a:lumMod val="50000"/>
                  </a:schemeClr>
                </a:solidFill>
              </a:rPr>
              <a:t>-100m</a:t>
            </a:r>
            <a:endParaRPr lang="en-CA" sz="2800" dirty="0">
              <a:solidFill>
                <a:schemeClr val="accent6">
                  <a:lumMod val="50000"/>
                </a:schemeClr>
              </a:solidFill>
            </a:endParaRPr>
          </a:p>
        </p:txBody>
      </p:sp>
      <p:sp>
        <p:nvSpPr>
          <p:cNvPr id="42" name="TextBox 41">
            <a:extLst>
              <a:ext uri="{FF2B5EF4-FFF2-40B4-BE49-F238E27FC236}">
                <a16:creationId xmlns:a16="http://schemas.microsoft.com/office/drawing/2014/main" id="{48E1699E-4452-4593-B34F-74DB45B39316}"/>
              </a:ext>
            </a:extLst>
          </p:cNvPr>
          <p:cNvSpPr txBox="1"/>
          <p:nvPr/>
        </p:nvSpPr>
        <p:spPr>
          <a:xfrm>
            <a:off x="2040617" y="6374368"/>
            <a:ext cx="673582" cy="369332"/>
          </a:xfrm>
          <a:prstGeom prst="rect">
            <a:avLst/>
          </a:prstGeom>
          <a:noFill/>
        </p:spPr>
        <p:txBody>
          <a:bodyPr wrap="none" rtlCol="0">
            <a:spAutoFit/>
          </a:bodyPr>
          <a:lstStyle/>
          <a:p>
            <a:r>
              <a:rPr lang="en-US" dirty="0">
                <a:solidFill>
                  <a:schemeClr val="accent6">
                    <a:lumMod val="50000"/>
                  </a:schemeClr>
                </a:solidFill>
              </a:rPr>
              <a:t>-50m</a:t>
            </a:r>
            <a:endParaRPr lang="en-CA" dirty="0">
              <a:solidFill>
                <a:schemeClr val="accent6">
                  <a:lumMod val="50000"/>
                </a:schemeClr>
              </a:solidFill>
            </a:endParaRPr>
          </a:p>
        </p:txBody>
      </p:sp>
      <p:sp>
        <p:nvSpPr>
          <p:cNvPr id="33" name="TextBox 32">
            <a:extLst>
              <a:ext uri="{FF2B5EF4-FFF2-40B4-BE49-F238E27FC236}">
                <a16:creationId xmlns:a16="http://schemas.microsoft.com/office/drawing/2014/main" id="{EAE6BC17-6AB4-4203-83EA-D423403CB94A}"/>
              </a:ext>
            </a:extLst>
          </p:cNvPr>
          <p:cNvSpPr txBox="1"/>
          <p:nvPr/>
        </p:nvSpPr>
        <p:spPr>
          <a:xfrm>
            <a:off x="4686300" y="6329144"/>
            <a:ext cx="1019831"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sp>
        <p:nvSpPr>
          <p:cNvPr id="38" name="TextBox 37">
            <a:extLst>
              <a:ext uri="{FF2B5EF4-FFF2-40B4-BE49-F238E27FC236}">
                <a16:creationId xmlns:a16="http://schemas.microsoft.com/office/drawing/2014/main" id="{D84EA7B1-C59C-4DEB-897B-B71B62C9F88C}"/>
              </a:ext>
            </a:extLst>
          </p:cNvPr>
          <p:cNvSpPr txBox="1"/>
          <p:nvPr/>
        </p:nvSpPr>
        <p:spPr>
          <a:xfrm>
            <a:off x="6553200" y="6328430"/>
            <a:ext cx="1019831"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200m</a:t>
            </a:r>
            <a:endParaRPr lang="en-CA" sz="2800" dirty="0">
              <a:solidFill>
                <a:srgbClr val="002060"/>
              </a:solidFill>
            </a:endParaRPr>
          </a:p>
        </p:txBody>
      </p:sp>
      <p:sp>
        <p:nvSpPr>
          <p:cNvPr id="40" name="TextBox 39">
            <a:extLst>
              <a:ext uri="{FF2B5EF4-FFF2-40B4-BE49-F238E27FC236}">
                <a16:creationId xmlns:a16="http://schemas.microsoft.com/office/drawing/2014/main" id="{1329A665-F76D-423F-A3E8-95B50A0F2277}"/>
              </a:ext>
            </a:extLst>
          </p:cNvPr>
          <p:cNvSpPr txBox="1"/>
          <p:nvPr/>
        </p:nvSpPr>
        <p:spPr>
          <a:xfrm>
            <a:off x="3930650" y="6373594"/>
            <a:ext cx="603050"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sp>
        <p:nvSpPr>
          <p:cNvPr id="41" name="TextBox 40">
            <a:extLst>
              <a:ext uri="{FF2B5EF4-FFF2-40B4-BE49-F238E27FC236}">
                <a16:creationId xmlns:a16="http://schemas.microsoft.com/office/drawing/2014/main" id="{8F39BF8B-4511-43F6-B06F-E80AF6DE887C}"/>
              </a:ext>
            </a:extLst>
          </p:cNvPr>
          <p:cNvSpPr txBox="1"/>
          <p:nvPr/>
        </p:nvSpPr>
        <p:spPr>
          <a:xfrm>
            <a:off x="5740400" y="6372880"/>
            <a:ext cx="720069" cy="369332"/>
          </a:xfrm>
          <a:prstGeom prst="rect">
            <a:avLst/>
          </a:prstGeom>
          <a:solidFill>
            <a:schemeClr val="bg1"/>
          </a:solidFill>
          <a:effectLst>
            <a:softEdge rad="127000"/>
          </a:effectLst>
        </p:spPr>
        <p:txBody>
          <a:bodyPr wrap="none" rtlCol="0">
            <a:spAutoFit/>
          </a:bodyPr>
          <a:lstStyle/>
          <a:p>
            <a:r>
              <a:rPr lang="en-US" dirty="0">
                <a:solidFill>
                  <a:srgbClr val="002060"/>
                </a:solidFill>
              </a:rPr>
              <a:t>150m</a:t>
            </a:r>
            <a:endParaRPr lang="en-CA" dirty="0">
              <a:solidFill>
                <a:srgbClr val="002060"/>
              </a:solidFill>
            </a:endParaRPr>
          </a:p>
        </p:txBody>
      </p:sp>
      <p:sp>
        <p:nvSpPr>
          <p:cNvPr id="43" name="TextBox 42">
            <a:extLst>
              <a:ext uri="{FF2B5EF4-FFF2-40B4-BE49-F238E27FC236}">
                <a16:creationId xmlns:a16="http://schemas.microsoft.com/office/drawing/2014/main" id="{0C16F22C-6011-41B0-9684-DF2F133A4474}"/>
              </a:ext>
            </a:extLst>
          </p:cNvPr>
          <p:cNvSpPr txBox="1"/>
          <p:nvPr/>
        </p:nvSpPr>
        <p:spPr>
          <a:xfrm>
            <a:off x="2965450" y="6320266"/>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sp>
        <p:nvSpPr>
          <p:cNvPr id="44" name="TextBox 43">
            <a:extLst>
              <a:ext uri="{FF2B5EF4-FFF2-40B4-BE49-F238E27FC236}">
                <a16:creationId xmlns:a16="http://schemas.microsoft.com/office/drawing/2014/main" id="{20411FBC-B789-4706-8FCE-130932B3ABED}"/>
              </a:ext>
            </a:extLst>
          </p:cNvPr>
          <p:cNvSpPr txBox="1"/>
          <p:nvPr/>
        </p:nvSpPr>
        <p:spPr>
          <a:xfrm>
            <a:off x="818246" y="6334780"/>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sp>
        <p:nvSpPr>
          <p:cNvPr id="45" name="TextBox 44">
            <a:extLst>
              <a:ext uri="{FF2B5EF4-FFF2-40B4-BE49-F238E27FC236}">
                <a16:creationId xmlns:a16="http://schemas.microsoft.com/office/drawing/2014/main" id="{D7BBA62D-7C55-4251-A2C6-71B22EE2EE40}"/>
              </a:ext>
            </a:extLst>
          </p:cNvPr>
          <p:cNvSpPr txBox="1"/>
          <p:nvPr/>
        </p:nvSpPr>
        <p:spPr>
          <a:xfrm>
            <a:off x="2040617" y="6380718"/>
            <a:ext cx="673582"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cxnSp>
        <p:nvCxnSpPr>
          <p:cNvPr id="49" name="Straight Connector 48">
            <a:extLst>
              <a:ext uri="{FF2B5EF4-FFF2-40B4-BE49-F238E27FC236}">
                <a16:creationId xmlns:a16="http://schemas.microsoft.com/office/drawing/2014/main" id="{9A2F0648-8D8B-4D1C-87B2-A495E0703784}"/>
              </a:ext>
            </a:extLst>
          </p:cNvPr>
          <p:cNvCxnSpPr>
            <a:cxnSpLocks/>
          </p:cNvCxnSpPr>
          <p:nvPr/>
        </p:nvCxnSpPr>
        <p:spPr>
          <a:xfrm>
            <a:off x="70052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F1FAA4-B933-43DD-9D95-22CF572D82F9}"/>
              </a:ext>
            </a:extLst>
          </p:cNvPr>
          <p:cNvCxnSpPr>
            <a:cxnSpLocks/>
          </p:cNvCxnSpPr>
          <p:nvPr/>
        </p:nvCxnSpPr>
        <p:spPr>
          <a:xfrm>
            <a:off x="13918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C51A2FB-7A0F-4FF8-893B-DEF878461F68}"/>
              </a:ext>
            </a:extLst>
          </p:cNvPr>
          <p:cNvCxnSpPr>
            <a:cxnSpLocks/>
          </p:cNvCxnSpPr>
          <p:nvPr/>
        </p:nvCxnSpPr>
        <p:spPr>
          <a:xfrm>
            <a:off x="51192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47583F7-54CB-4E48-AB7A-2D8FC647F563}"/>
              </a:ext>
            </a:extLst>
          </p:cNvPr>
          <p:cNvGrpSpPr/>
          <p:nvPr/>
        </p:nvGrpSpPr>
        <p:grpSpPr>
          <a:xfrm>
            <a:off x="8763001" y="1078475"/>
            <a:ext cx="3028950" cy="4174409"/>
            <a:chOff x="8763001" y="1078475"/>
            <a:chExt cx="3028950" cy="4174409"/>
          </a:xfrm>
        </p:grpSpPr>
        <p:sp>
          <p:nvSpPr>
            <p:cNvPr id="5" name="Subtitle 2">
              <a:extLst>
                <a:ext uri="{FF2B5EF4-FFF2-40B4-BE49-F238E27FC236}">
                  <a16:creationId xmlns:a16="http://schemas.microsoft.com/office/drawing/2014/main" id="{5F20E4A0-60E0-41FE-879E-DC49EDE49924}"/>
                </a:ext>
              </a:extLst>
            </p:cNvPr>
            <p:cNvSpPr txBox="1">
              <a:spLocks/>
            </p:cNvSpPr>
            <p:nvPr/>
          </p:nvSpPr>
          <p:spPr>
            <a:xfrm>
              <a:off x="8763001" y="1078475"/>
              <a:ext cx="3028950" cy="1836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u="sng" dirty="0"/>
                <a:t>Observer 1</a:t>
              </a:r>
              <a:r>
                <a:rPr lang="en-US" sz="4000" dirty="0"/>
                <a:t>: </a:t>
              </a:r>
              <a:br>
                <a:rPr lang="en-US" sz="4000" dirty="0"/>
              </a:br>
              <a:r>
                <a:rPr lang="en-US" sz="4000" dirty="0"/>
                <a:t>Scientist </a:t>
              </a:r>
              <a:br>
                <a:rPr lang="en-US" sz="4000" dirty="0"/>
              </a:br>
              <a:r>
                <a:rPr lang="en-US" sz="4000" dirty="0"/>
                <a:t>standing still</a:t>
              </a:r>
            </a:p>
          </p:txBody>
        </p:sp>
        <p:pic>
          <p:nvPicPr>
            <p:cNvPr id="48" name="Picture 2">
              <a:extLst>
                <a:ext uri="{FF2B5EF4-FFF2-40B4-BE49-F238E27FC236}">
                  <a16:creationId xmlns:a16="http://schemas.microsoft.com/office/drawing/2014/main" id="{9AD4A853-D10A-4872-8D0C-B0CC24A62D4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9095" t="10139" b="5438"/>
            <a:stretch/>
          </p:blipFill>
          <p:spPr bwMode="auto">
            <a:xfrm>
              <a:off x="9263065" y="2868522"/>
              <a:ext cx="1740731" cy="2384362"/>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273517509"/>
      </p:ext>
    </p:extLst>
  </p:cSld>
  <p:clrMapOvr>
    <a:masterClrMapping/>
  </p:clrMapOvr>
  <mc:AlternateContent xmlns:mc="http://schemas.openxmlformats.org/markup-compatibility/2006" xmlns:p14="http://schemas.microsoft.com/office/powerpoint/2010/main">
    <mc:Choice Requires="p14">
      <p:transition spd="slow" p14:dur="2000" advTm="9823"/>
    </mc:Choice>
    <mc:Fallback xmlns="">
      <p:transition spd="slow" advTm="982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Galilean Spacetime Diagram</a:t>
            </a:r>
          </a:p>
        </p:txBody>
      </p:sp>
      <p:grpSp>
        <p:nvGrpSpPr>
          <p:cNvPr id="2" name="Group 1">
            <a:extLst>
              <a:ext uri="{FF2B5EF4-FFF2-40B4-BE49-F238E27FC236}">
                <a16:creationId xmlns:a16="http://schemas.microsoft.com/office/drawing/2014/main" id="{81DB47D4-9E39-46F9-A6CC-BB50D661ADE9}"/>
              </a:ext>
            </a:extLst>
          </p:cNvPr>
          <p:cNvGrpSpPr/>
          <p:nvPr/>
        </p:nvGrpSpPr>
        <p:grpSpPr>
          <a:xfrm>
            <a:off x="206740" y="933450"/>
            <a:ext cx="8099061" cy="6000750"/>
            <a:chOff x="206740" y="381000"/>
            <a:chExt cx="8099061" cy="6000750"/>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476250"/>
              <a:ext cx="7927610" cy="5905500"/>
            </a:xfrm>
            <a:prstGeom prst="rect">
              <a:avLst/>
            </a:prstGeom>
          </p:spPr>
        </p:pic>
        <p:grpSp>
          <p:nvGrpSpPr>
            <p:cNvPr id="10" name="Group 9">
              <a:extLst>
                <a:ext uri="{FF2B5EF4-FFF2-40B4-BE49-F238E27FC236}">
                  <a16:creationId xmlns:a16="http://schemas.microsoft.com/office/drawing/2014/main" id="{BF704103-151F-4B9B-86E9-17387A9DC624}"/>
                </a:ext>
              </a:extLst>
            </p:cNvPr>
            <p:cNvGrpSpPr/>
            <p:nvPr/>
          </p:nvGrpSpPr>
          <p:grpSpPr>
            <a:xfrm>
              <a:off x="323851" y="381000"/>
              <a:ext cx="7981950" cy="5753726"/>
              <a:chOff x="4832784" y="733701"/>
              <a:chExt cx="7550931" cy="5443029"/>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7607926" y="733701"/>
                <a:ext cx="0" cy="5443029"/>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4832784" y="5854876"/>
                <a:ext cx="755093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0" name="Subtitle 2">
                <a:extLst>
                  <a:ext uri="{FF2B5EF4-FFF2-40B4-BE49-F238E27FC236}">
                    <a16:creationId xmlns:a16="http://schemas.microsoft.com/office/drawing/2014/main" id="{CE5B5502-D015-42F9-8F20-74896679547F}"/>
                  </a:ext>
                </a:extLst>
              </p:cNvPr>
              <p:cNvSpPr txBox="1">
                <a:spLocks/>
              </p:cNvSpPr>
              <p:nvPr/>
            </p:nvSpPr>
            <p:spPr>
              <a:xfrm>
                <a:off x="8358230" y="5890587"/>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20" name="Subtitle 2">
                <a:extLst>
                  <a:ext uri="{FF2B5EF4-FFF2-40B4-BE49-F238E27FC236}">
                    <a16:creationId xmlns:a16="http://schemas.microsoft.com/office/drawing/2014/main" id="{CE5B5502-D015-42F9-8F20-74896679547F}"/>
                  </a:ext>
                </a:extLst>
              </p:cNvPr>
              <p:cNvSpPr txBox="1">
                <a:spLocks noRot="1" noChangeAspect="1" noMove="1" noResize="1" noEditPoints="1" noAdjustHandles="1" noChangeArrowheads="1" noChangeShapeType="1" noTextEdit="1"/>
              </p:cNvSpPr>
              <p:nvPr/>
            </p:nvSpPr>
            <p:spPr>
              <a:xfrm>
                <a:off x="8358230" y="5890587"/>
                <a:ext cx="2648474" cy="776913"/>
              </a:xfrm>
              <a:prstGeom prst="rect">
                <a:avLst/>
              </a:prstGeom>
              <a:blipFill>
                <a:blip r:embed="rId7"/>
                <a:stretch>
                  <a:fillRect l="-9655" t="-26563" b="-35156"/>
                </a:stretch>
              </a:blipFill>
            </p:spPr>
            <p:txBody>
              <a:bodyPr/>
              <a:lstStyle/>
              <a:p>
                <a:r>
                  <a:rPr lang="en-CA">
                    <a:noFill/>
                  </a:rPr>
                  <a:t> </a:t>
                </a:r>
              </a:p>
            </p:txBody>
          </p:sp>
        </mc:Fallback>
      </mc:AlternateContent>
      <p:cxnSp>
        <p:nvCxnSpPr>
          <p:cNvPr id="13" name="Straight Connector 12">
            <a:extLst>
              <a:ext uri="{FF2B5EF4-FFF2-40B4-BE49-F238E27FC236}">
                <a16:creationId xmlns:a16="http://schemas.microsoft.com/office/drawing/2014/main" id="{4D53934F-2AE5-4E44-A36B-2612AFD485FA}"/>
              </a:ext>
            </a:extLst>
          </p:cNvPr>
          <p:cNvCxnSpPr>
            <a:cxnSpLocks/>
          </p:cNvCxnSpPr>
          <p:nvPr/>
        </p:nvCxnSpPr>
        <p:spPr>
          <a:xfrm flipV="1">
            <a:off x="3371850" y="1752600"/>
            <a:ext cx="0" cy="45974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1F37151D-0003-459D-9DE9-DC60385E5485}"/>
              </a:ext>
            </a:extLst>
          </p:cNvPr>
          <p:cNvGrpSpPr/>
          <p:nvPr/>
        </p:nvGrpSpPr>
        <p:grpSpPr>
          <a:xfrm>
            <a:off x="3132293" y="1691640"/>
            <a:ext cx="240004" cy="3736906"/>
            <a:chOff x="3135468" y="1691640"/>
            <a:chExt cx="240004" cy="3736906"/>
          </a:xfrm>
        </p:grpSpPr>
        <p:cxnSp>
          <p:nvCxnSpPr>
            <p:cNvPr id="53" name="Straight Connector 52">
              <a:extLst>
                <a:ext uri="{FF2B5EF4-FFF2-40B4-BE49-F238E27FC236}">
                  <a16:creationId xmlns:a16="http://schemas.microsoft.com/office/drawing/2014/main" id="{9E0FA3BA-5F5A-4FA0-8F79-D83CCBE60F8E}"/>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A2133-5100-4A28-8170-F0495D3389E2}"/>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9DFF059-D453-452D-A101-BE6DD32DC3DA}"/>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7F9A9A-07F9-41C0-AED4-52139A751EF1}"/>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96AE569-68D7-4971-96EC-29DA6C3528C4}"/>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A60C47D2-E2E2-4774-9022-0AC4AD0040B1}"/>
                  </a:ext>
                </a:extLst>
              </p:cNvPr>
              <p:cNvSpPr txBox="1">
                <a:spLocks/>
              </p:cNvSpPr>
              <p:nvPr/>
            </p:nvSpPr>
            <p:spPr>
              <a:xfrm>
                <a:off x="3120448" y="9569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21" name="Subtitle 2">
                <a:extLst>
                  <a:ext uri="{FF2B5EF4-FFF2-40B4-BE49-F238E27FC236}">
                    <a16:creationId xmlns:a16="http://schemas.microsoft.com/office/drawing/2014/main" id="{A60C47D2-E2E2-4774-9022-0AC4AD0040B1}"/>
                  </a:ext>
                </a:extLst>
              </p:cNvPr>
              <p:cNvSpPr txBox="1">
                <a:spLocks noRot="1" noChangeAspect="1" noMove="1" noResize="1" noEditPoints="1" noAdjustHandles="1" noChangeArrowheads="1" noChangeShapeType="1" noTextEdit="1"/>
              </p:cNvSpPr>
              <p:nvPr/>
            </p:nvSpPr>
            <p:spPr>
              <a:xfrm>
                <a:off x="3120448" y="956961"/>
                <a:ext cx="2648474" cy="757540"/>
              </a:xfrm>
              <a:prstGeom prst="rect">
                <a:avLst/>
              </a:prstGeom>
              <a:blipFill>
                <a:blip r:embed="rId8"/>
                <a:stretch>
                  <a:fillRect t="-28226" b="-39516"/>
                </a:stretch>
              </a:blipFill>
            </p:spPr>
            <p:txBody>
              <a:bodyPr/>
              <a:lstStyle/>
              <a:p>
                <a:r>
                  <a:rPr lang="en-CA">
                    <a:noFill/>
                  </a:rPr>
                  <a:t> </a:t>
                </a:r>
              </a:p>
            </p:txBody>
          </p:sp>
        </mc:Fallback>
      </mc:AlternateContent>
      <p:sp>
        <p:nvSpPr>
          <p:cNvPr id="39" name="TextBox 38">
            <a:extLst>
              <a:ext uri="{FF2B5EF4-FFF2-40B4-BE49-F238E27FC236}">
                <a16:creationId xmlns:a16="http://schemas.microsoft.com/office/drawing/2014/main" id="{86972580-6367-4299-901A-65B2B37E6226}"/>
              </a:ext>
            </a:extLst>
          </p:cNvPr>
          <p:cNvSpPr txBox="1"/>
          <p:nvPr/>
        </p:nvSpPr>
        <p:spPr>
          <a:xfrm>
            <a:off x="818246" y="6328430"/>
            <a:ext cx="1130438" cy="523220"/>
          </a:xfrm>
          <a:prstGeom prst="rect">
            <a:avLst/>
          </a:prstGeom>
          <a:noFill/>
        </p:spPr>
        <p:txBody>
          <a:bodyPr wrap="none" rtlCol="0">
            <a:spAutoFit/>
          </a:bodyPr>
          <a:lstStyle/>
          <a:p>
            <a:r>
              <a:rPr lang="en-US" sz="2800" dirty="0">
                <a:solidFill>
                  <a:schemeClr val="accent6">
                    <a:lumMod val="50000"/>
                  </a:schemeClr>
                </a:solidFill>
              </a:rPr>
              <a:t>-100m</a:t>
            </a:r>
            <a:endParaRPr lang="en-CA" sz="2800" dirty="0">
              <a:solidFill>
                <a:schemeClr val="accent6">
                  <a:lumMod val="50000"/>
                </a:schemeClr>
              </a:solidFill>
            </a:endParaRPr>
          </a:p>
        </p:txBody>
      </p:sp>
      <p:sp>
        <p:nvSpPr>
          <p:cNvPr id="42" name="TextBox 41">
            <a:extLst>
              <a:ext uri="{FF2B5EF4-FFF2-40B4-BE49-F238E27FC236}">
                <a16:creationId xmlns:a16="http://schemas.microsoft.com/office/drawing/2014/main" id="{48E1699E-4452-4593-B34F-74DB45B39316}"/>
              </a:ext>
            </a:extLst>
          </p:cNvPr>
          <p:cNvSpPr txBox="1"/>
          <p:nvPr/>
        </p:nvSpPr>
        <p:spPr>
          <a:xfrm>
            <a:off x="2040617" y="6374368"/>
            <a:ext cx="673582" cy="369332"/>
          </a:xfrm>
          <a:prstGeom prst="rect">
            <a:avLst/>
          </a:prstGeom>
          <a:noFill/>
        </p:spPr>
        <p:txBody>
          <a:bodyPr wrap="none" rtlCol="0">
            <a:spAutoFit/>
          </a:bodyPr>
          <a:lstStyle/>
          <a:p>
            <a:r>
              <a:rPr lang="en-US" dirty="0">
                <a:solidFill>
                  <a:schemeClr val="accent6">
                    <a:lumMod val="50000"/>
                  </a:schemeClr>
                </a:solidFill>
              </a:rPr>
              <a:t>-50m</a:t>
            </a:r>
            <a:endParaRPr lang="en-CA" dirty="0">
              <a:solidFill>
                <a:schemeClr val="accent6">
                  <a:lumMod val="50000"/>
                </a:schemeClr>
              </a:solidFill>
            </a:endParaRPr>
          </a:p>
        </p:txBody>
      </p:sp>
      <p:sp>
        <p:nvSpPr>
          <p:cNvPr id="33" name="TextBox 32">
            <a:extLst>
              <a:ext uri="{FF2B5EF4-FFF2-40B4-BE49-F238E27FC236}">
                <a16:creationId xmlns:a16="http://schemas.microsoft.com/office/drawing/2014/main" id="{EAE6BC17-6AB4-4203-83EA-D423403CB94A}"/>
              </a:ext>
            </a:extLst>
          </p:cNvPr>
          <p:cNvSpPr txBox="1"/>
          <p:nvPr/>
        </p:nvSpPr>
        <p:spPr>
          <a:xfrm>
            <a:off x="4686300" y="6329144"/>
            <a:ext cx="1019831"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sp>
        <p:nvSpPr>
          <p:cNvPr id="38" name="TextBox 37">
            <a:extLst>
              <a:ext uri="{FF2B5EF4-FFF2-40B4-BE49-F238E27FC236}">
                <a16:creationId xmlns:a16="http://schemas.microsoft.com/office/drawing/2014/main" id="{D84EA7B1-C59C-4DEB-897B-B71B62C9F88C}"/>
              </a:ext>
            </a:extLst>
          </p:cNvPr>
          <p:cNvSpPr txBox="1"/>
          <p:nvPr/>
        </p:nvSpPr>
        <p:spPr>
          <a:xfrm>
            <a:off x="6553200" y="6328430"/>
            <a:ext cx="1019831"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200m</a:t>
            </a:r>
            <a:endParaRPr lang="en-CA" sz="2800" dirty="0">
              <a:solidFill>
                <a:srgbClr val="002060"/>
              </a:solidFill>
            </a:endParaRPr>
          </a:p>
        </p:txBody>
      </p:sp>
      <p:sp>
        <p:nvSpPr>
          <p:cNvPr id="40" name="TextBox 39">
            <a:extLst>
              <a:ext uri="{FF2B5EF4-FFF2-40B4-BE49-F238E27FC236}">
                <a16:creationId xmlns:a16="http://schemas.microsoft.com/office/drawing/2014/main" id="{1329A665-F76D-423F-A3E8-95B50A0F2277}"/>
              </a:ext>
            </a:extLst>
          </p:cNvPr>
          <p:cNvSpPr txBox="1"/>
          <p:nvPr/>
        </p:nvSpPr>
        <p:spPr>
          <a:xfrm>
            <a:off x="3930650" y="6373594"/>
            <a:ext cx="603050"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sp>
        <p:nvSpPr>
          <p:cNvPr id="41" name="TextBox 40">
            <a:extLst>
              <a:ext uri="{FF2B5EF4-FFF2-40B4-BE49-F238E27FC236}">
                <a16:creationId xmlns:a16="http://schemas.microsoft.com/office/drawing/2014/main" id="{8F39BF8B-4511-43F6-B06F-E80AF6DE887C}"/>
              </a:ext>
            </a:extLst>
          </p:cNvPr>
          <p:cNvSpPr txBox="1"/>
          <p:nvPr/>
        </p:nvSpPr>
        <p:spPr>
          <a:xfrm>
            <a:off x="5740400" y="6372880"/>
            <a:ext cx="720069" cy="369332"/>
          </a:xfrm>
          <a:prstGeom prst="rect">
            <a:avLst/>
          </a:prstGeom>
          <a:solidFill>
            <a:schemeClr val="bg1"/>
          </a:solidFill>
          <a:effectLst>
            <a:softEdge rad="127000"/>
          </a:effectLst>
        </p:spPr>
        <p:txBody>
          <a:bodyPr wrap="none" rtlCol="0">
            <a:spAutoFit/>
          </a:bodyPr>
          <a:lstStyle/>
          <a:p>
            <a:r>
              <a:rPr lang="en-US" dirty="0">
                <a:solidFill>
                  <a:srgbClr val="002060"/>
                </a:solidFill>
              </a:rPr>
              <a:t>150m</a:t>
            </a:r>
            <a:endParaRPr lang="en-CA" dirty="0">
              <a:solidFill>
                <a:srgbClr val="002060"/>
              </a:solidFill>
            </a:endParaRPr>
          </a:p>
        </p:txBody>
      </p:sp>
      <p:pic>
        <p:nvPicPr>
          <p:cNvPr id="60" name="Picture 2">
            <a:extLst>
              <a:ext uri="{FF2B5EF4-FFF2-40B4-BE49-F238E27FC236}">
                <a16:creationId xmlns:a16="http://schemas.microsoft.com/office/drawing/2014/main" id="{8A97BBC0-13E8-4E62-8709-062A1AEFD9C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095" t="10139" b="5438"/>
          <a:stretch/>
        </p:blipFill>
        <p:spPr bwMode="auto">
          <a:xfrm>
            <a:off x="2896813" y="5795584"/>
            <a:ext cx="754437" cy="103338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0C16F22C-6011-41B0-9684-DF2F133A4474}"/>
              </a:ext>
            </a:extLst>
          </p:cNvPr>
          <p:cNvSpPr txBox="1"/>
          <p:nvPr/>
        </p:nvSpPr>
        <p:spPr>
          <a:xfrm>
            <a:off x="2965450" y="6320266"/>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sp>
        <p:nvSpPr>
          <p:cNvPr id="44" name="TextBox 43">
            <a:extLst>
              <a:ext uri="{FF2B5EF4-FFF2-40B4-BE49-F238E27FC236}">
                <a16:creationId xmlns:a16="http://schemas.microsoft.com/office/drawing/2014/main" id="{20411FBC-B789-4706-8FCE-130932B3ABED}"/>
              </a:ext>
            </a:extLst>
          </p:cNvPr>
          <p:cNvSpPr txBox="1"/>
          <p:nvPr/>
        </p:nvSpPr>
        <p:spPr>
          <a:xfrm>
            <a:off x="818246" y="6334780"/>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sp>
        <p:nvSpPr>
          <p:cNvPr id="45" name="TextBox 44">
            <a:extLst>
              <a:ext uri="{FF2B5EF4-FFF2-40B4-BE49-F238E27FC236}">
                <a16:creationId xmlns:a16="http://schemas.microsoft.com/office/drawing/2014/main" id="{D7BBA62D-7C55-4251-A2C6-71B22EE2EE40}"/>
              </a:ext>
            </a:extLst>
          </p:cNvPr>
          <p:cNvSpPr txBox="1"/>
          <p:nvPr/>
        </p:nvSpPr>
        <p:spPr>
          <a:xfrm>
            <a:off x="2040617" y="6380718"/>
            <a:ext cx="673582"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cxnSp>
        <p:nvCxnSpPr>
          <p:cNvPr id="49" name="Straight Connector 48">
            <a:extLst>
              <a:ext uri="{FF2B5EF4-FFF2-40B4-BE49-F238E27FC236}">
                <a16:creationId xmlns:a16="http://schemas.microsoft.com/office/drawing/2014/main" id="{9A2F0648-8D8B-4D1C-87B2-A495E0703784}"/>
              </a:ext>
            </a:extLst>
          </p:cNvPr>
          <p:cNvCxnSpPr>
            <a:cxnSpLocks/>
          </p:cNvCxnSpPr>
          <p:nvPr/>
        </p:nvCxnSpPr>
        <p:spPr>
          <a:xfrm>
            <a:off x="70052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F1FAA4-B933-43DD-9D95-22CF572D82F9}"/>
              </a:ext>
            </a:extLst>
          </p:cNvPr>
          <p:cNvCxnSpPr>
            <a:cxnSpLocks/>
          </p:cNvCxnSpPr>
          <p:nvPr/>
        </p:nvCxnSpPr>
        <p:spPr>
          <a:xfrm>
            <a:off x="13918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C51A2FB-7A0F-4FF8-893B-DEF878461F68}"/>
              </a:ext>
            </a:extLst>
          </p:cNvPr>
          <p:cNvCxnSpPr>
            <a:cxnSpLocks/>
          </p:cNvCxnSpPr>
          <p:nvPr/>
        </p:nvCxnSpPr>
        <p:spPr>
          <a:xfrm>
            <a:off x="51192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19" name="Ink 18">
                <a:extLst>
                  <a:ext uri="{FF2B5EF4-FFF2-40B4-BE49-F238E27FC236}">
                    <a16:creationId xmlns:a16="http://schemas.microsoft.com/office/drawing/2014/main" id="{8C7F1FB9-5384-46A7-A080-D938D4A1A54A}"/>
                  </a:ext>
                </a:extLst>
              </p14:cNvPr>
              <p14:cNvContentPartPr/>
              <p14:nvPr>
                <p:extLst>
                  <p:ext uri="{42D2F446-02D8-4167-A562-619A0277C38B}">
                    <p15:isNarration xmlns:p15="http://schemas.microsoft.com/office/powerpoint/2012/main" val="1"/>
                  </p:ext>
                </p:extLst>
              </p14:nvPr>
            </p14:nvContentPartPr>
            <p14:xfrm>
              <a:off x="3107520" y="2415600"/>
              <a:ext cx="3704040" cy="3452040"/>
            </p14:xfrm>
          </p:contentPart>
        </mc:Choice>
        <mc:Fallback xmlns="">
          <p:pic>
            <p:nvPicPr>
              <p:cNvPr id="19" name="Ink 18">
                <a:extLst>
                  <a:ext uri="{FF2B5EF4-FFF2-40B4-BE49-F238E27FC236}">
                    <a16:creationId xmlns:a16="http://schemas.microsoft.com/office/drawing/2014/main" id="{8C7F1FB9-5384-46A7-A080-D938D4A1A54A}"/>
                  </a:ext>
                </a:extLst>
              </p:cNvPr>
              <p:cNvPicPr>
                <a:picLocks noGrp="1" noRot="1" noChangeAspect="1" noMove="1" noResize="1" noEditPoints="1" noAdjustHandles="1" noChangeArrowheads="1" noChangeShapeType="1"/>
              </p:cNvPicPr>
              <p:nvPr/>
            </p:nvPicPr>
            <p:blipFill>
              <a:blip r:embed="rId11"/>
              <a:stretch>
                <a:fillRect/>
              </a:stretch>
            </p:blipFill>
            <p:spPr>
              <a:xfrm>
                <a:off x="3098160" y="2406240"/>
                <a:ext cx="3722760" cy="3470760"/>
              </a:xfrm>
              <a:prstGeom prst="rect">
                <a:avLst/>
              </a:prstGeom>
            </p:spPr>
          </p:pic>
        </mc:Fallback>
      </mc:AlternateContent>
      <p:grpSp>
        <p:nvGrpSpPr>
          <p:cNvPr id="46" name="Group 45">
            <a:extLst>
              <a:ext uri="{FF2B5EF4-FFF2-40B4-BE49-F238E27FC236}">
                <a16:creationId xmlns:a16="http://schemas.microsoft.com/office/drawing/2014/main" id="{9C2DB67A-B63D-49A6-B0FE-32E1DC593E71}"/>
              </a:ext>
            </a:extLst>
          </p:cNvPr>
          <p:cNvGrpSpPr/>
          <p:nvPr/>
        </p:nvGrpSpPr>
        <p:grpSpPr>
          <a:xfrm>
            <a:off x="8763001" y="1078475"/>
            <a:ext cx="3028950" cy="4174409"/>
            <a:chOff x="8763001" y="1078475"/>
            <a:chExt cx="3028950" cy="4174409"/>
          </a:xfrm>
        </p:grpSpPr>
        <p:sp>
          <p:nvSpPr>
            <p:cNvPr id="48" name="Subtitle 2">
              <a:extLst>
                <a:ext uri="{FF2B5EF4-FFF2-40B4-BE49-F238E27FC236}">
                  <a16:creationId xmlns:a16="http://schemas.microsoft.com/office/drawing/2014/main" id="{A4A60E9C-0C85-4E8E-BB17-BCC1BD8C357C}"/>
                </a:ext>
              </a:extLst>
            </p:cNvPr>
            <p:cNvSpPr txBox="1">
              <a:spLocks/>
            </p:cNvSpPr>
            <p:nvPr/>
          </p:nvSpPr>
          <p:spPr>
            <a:xfrm>
              <a:off x="8763001" y="1078475"/>
              <a:ext cx="3028950" cy="1836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u="sng" dirty="0"/>
                <a:t>Observer 1</a:t>
              </a:r>
              <a:r>
                <a:rPr lang="en-US" sz="4000" dirty="0"/>
                <a:t>: </a:t>
              </a:r>
              <a:br>
                <a:rPr lang="en-US" sz="4000" dirty="0"/>
              </a:br>
              <a:r>
                <a:rPr lang="en-US" sz="4000" dirty="0"/>
                <a:t>Scientist </a:t>
              </a:r>
              <a:br>
                <a:rPr lang="en-US" sz="4000" dirty="0"/>
              </a:br>
              <a:r>
                <a:rPr lang="en-US" sz="4000" dirty="0"/>
                <a:t>standing still</a:t>
              </a:r>
            </a:p>
          </p:txBody>
        </p:sp>
        <p:pic>
          <p:nvPicPr>
            <p:cNvPr id="50" name="Picture 2">
              <a:extLst>
                <a:ext uri="{FF2B5EF4-FFF2-40B4-BE49-F238E27FC236}">
                  <a16:creationId xmlns:a16="http://schemas.microsoft.com/office/drawing/2014/main" id="{ACA3422F-152E-4E62-A8D5-3A2D02BB7CD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095" t="10139" b="5438"/>
            <a:stretch/>
          </p:blipFill>
          <p:spPr bwMode="auto">
            <a:xfrm>
              <a:off x="9263065" y="2868522"/>
              <a:ext cx="1740731" cy="23843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1DF4F056-2A3A-48F5-84E4-7C468D4DD0B1}"/>
              </a:ext>
            </a:extLst>
          </p:cNvPr>
          <p:cNvGrpSpPr/>
          <p:nvPr/>
        </p:nvGrpSpPr>
        <p:grpSpPr>
          <a:xfrm>
            <a:off x="2482632" y="1313544"/>
            <a:ext cx="604380" cy="4399181"/>
            <a:chOff x="2482632" y="1313544"/>
            <a:chExt cx="604380" cy="4399181"/>
          </a:xfrm>
        </p:grpSpPr>
        <p:sp>
          <p:nvSpPr>
            <p:cNvPr id="18" name="TextBox 17">
              <a:extLst>
                <a:ext uri="{FF2B5EF4-FFF2-40B4-BE49-F238E27FC236}">
                  <a16:creationId xmlns:a16="http://schemas.microsoft.com/office/drawing/2014/main" id="{A84F7F92-86E3-4045-99E1-E9EBA61DC7EA}"/>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27" name="TextBox 26">
              <a:extLst>
                <a:ext uri="{FF2B5EF4-FFF2-40B4-BE49-F238E27FC236}">
                  <a16:creationId xmlns:a16="http://schemas.microsoft.com/office/drawing/2014/main" id="{1B85EA80-B810-4DE7-A12E-E5F9C0579EE3}"/>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sp>
          <p:nvSpPr>
            <p:cNvPr id="28" name="TextBox 27">
              <a:extLst>
                <a:ext uri="{FF2B5EF4-FFF2-40B4-BE49-F238E27FC236}">
                  <a16:creationId xmlns:a16="http://schemas.microsoft.com/office/drawing/2014/main" id="{F37FEF66-92E7-403C-9323-254A35CFD7F2}"/>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29" name="TextBox 28">
              <a:extLst>
                <a:ext uri="{FF2B5EF4-FFF2-40B4-BE49-F238E27FC236}">
                  <a16:creationId xmlns:a16="http://schemas.microsoft.com/office/drawing/2014/main" id="{B4FA2B9B-9087-4082-9D1B-D2C057798EA7}"/>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30" name="TextBox 29">
              <a:extLst>
                <a:ext uri="{FF2B5EF4-FFF2-40B4-BE49-F238E27FC236}">
                  <a16:creationId xmlns:a16="http://schemas.microsoft.com/office/drawing/2014/main" id="{E0CF96F6-E2F9-45DF-84B7-8E2753DEF7CE}"/>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grpSp>
    </p:spTree>
    <p:custDataLst>
      <p:tags r:id="rId1"/>
    </p:custDataLst>
    <p:extLst>
      <p:ext uri="{BB962C8B-B14F-4D97-AF65-F5344CB8AC3E}">
        <p14:creationId xmlns:p14="http://schemas.microsoft.com/office/powerpoint/2010/main" val="442828319"/>
      </p:ext>
    </p:extLst>
  </p:cSld>
  <p:clrMapOvr>
    <a:masterClrMapping/>
  </p:clrMapOvr>
  <mc:AlternateContent xmlns:mc="http://schemas.openxmlformats.org/markup-compatibility/2006" xmlns:p14="http://schemas.microsoft.com/office/powerpoint/2010/main">
    <mc:Choice Requires="p14">
      <p:transition spd="slow" p14:dur="2000" advTm="40469"/>
    </mc:Choice>
    <mc:Fallback xmlns="">
      <p:transition spd="slow" advTm="40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md type="call" cmd="playFrom(0.0)">
                                      <p:cBhvr>
                                        <p:cTn id="7" dur="1" fill="hold"/>
                                        <p:tgtEl>
                                          <p:spTgt spid="19"/>
                                        </p:tgtEl>
                                      </p:cBhvr>
                                    </p:cmd>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nodeType="clickEffect">
                                  <p:stCondLst>
                                    <p:cond delay="0"/>
                                  </p:stCondLst>
                                  <p:childTnLst>
                                    <p:animMotion origin="layout" path="M 4.16667E-7 -3.7037E-7 L 4.16667E-7 -0.67477 " pathEditMode="relative" rAng="0" ptsTypes="AA">
                                      <p:cBhvr>
                                        <p:cTn id="11" dur="5000" fill="hold"/>
                                        <p:tgtEl>
                                          <p:spTgt spid="60"/>
                                        </p:tgtEl>
                                        <p:attrNameLst>
                                          <p:attrName>ppt_x</p:attrName>
                                          <p:attrName>ppt_y</p:attrName>
                                        </p:attrNameLst>
                                      </p:cBhvr>
                                      <p:rCtr x="0" y="-33750"/>
                                    </p:animMotion>
                                  </p:childTnLst>
                                </p:cTn>
                              </p:par>
                              <p:par>
                                <p:cTn id="12" presetID="22" presetClass="entr" presetSubtype="4"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Galilean Spacetime Diagram</a:t>
            </a:r>
          </a:p>
        </p:txBody>
      </p:sp>
      <p:grpSp>
        <p:nvGrpSpPr>
          <p:cNvPr id="2" name="Group 1">
            <a:extLst>
              <a:ext uri="{FF2B5EF4-FFF2-40B4-BE49-F238E27FC236}">
                <a16:creationId xmlns:a16="http://schemas.microsoft.com/office/drawing/2014/main" id="{81DB47D4-9E39-46F9-A6CC-BB50D661ADE9}"/>
              </a:ext>
            </a:extLst>
          </p:cNvPr>
          <p:cNvGrpSpPr/>
          <p:nvPr/>
        </p:nvGrpSpPr>
        <p:grpSpPr>
          <a:xfrm>
            <a:off x="206740" y="933450"/>
            <a:ext cx="8099061" cy="6000750"/>
            <a:chOff x="206740" y="381000"/>
            <a:chExt cx="8099061" cy="6000750"/>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476250"/>
              <a:ext cx="7927610" cy="5905500"/>
            </a:xfrm>
            <a:prstGeom prst="rect">
              <a:avLst/>
            </a:prstGeom>
          </p:spPr>
        </p:pic>
        <p:grpSp>
          <p:nvGrpSpPr>
            <p:cNvPr id="10" name="Group 9">
              <a:extLst>
                <a:ext uri="{FF2B5EF4-FFF2-40B4-BE49-F238E27FC236}">
                  <a16:creationId xmlns:a16="http://schemas.microsoft.com/office/drawing/2014/main" id="{BF704103-151F-4B9B-86E9-17387A9DC624}"/>
                </a:ext>
              </a:extLst>
            </p:cNvPr>
            <p:cNvGrpSpPr/>
            <p:nvPr/>
          </p:nvGrpSpPr>
          <p:grpSpPr>
            <a:xfrm>
              <a:off x="323851" y="381000"/>
              <a:ext cx="7981950" cy="5753726"/>
              <a:chOff x="4832784" y="733701"/>
              <a:chExt cx="7550931" cy="5443029"/>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7607926" y="733701"/>
                <a:ext cx="0" cy="5443029"/>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4832784" y="5854876"/>
                <a:ext cx="755093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61" name="Group 60">
            <a:extLst>
              <a:ext uri="{FF2B5EF4-FFF2-40B4-BE49-F238E27FC236}">
                <a16:creationId xmlns:a16="http://schemas.microsoft.com/office/drawing/2014/main" id="{1F37151D-0003-459D-9DE9-DC60385E5485}"/>
              </a:ext>
            </a:extLst>
          </p:cNvPr>
          <p:cNvGrpSpPr/>
          <p:nvPr/>
        </p:nvGrpSpPr>
        <p:grpSpPr>
          <a:xfrm>
            <a:off x="3132293" y="1691640"/>
            <a:ext cx="240004" cy="3736906"/>
            <a:chOff x="3135468" y="1691640"/>
            <a:chExt cx="240004" cy="3736906"/>
          </a:xfrm>
        </p:grpSpPr>
        <p:cxnSp>
          <p:nvCxnSpPr>
            <p:cNvPr id="53" name="Straight Connector 52">
              <a:extLst>
                <a:ext uri="{FF2B5EF4-FFF2-40B4-BE49-F238E27FC236}">
                  <a16:creationId xmlns:a16="http://schemas.microsoft.com/office/drawing/2014/main" id="{9E0FA3BA-5F5A-4FA0-8F79-D83CCBE60F8E}"/>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A2133-5100-4A28-8170-F0495D3389E2}"/>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9DFF059-D453-452D-A101-BE6DD32DC3DA}"/>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7F9A9A-07F9-41C0-AED4-52139A751EF1}"/>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96AE569-68D7-4971-96EC-29DA6C3528C4}"/>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A60C47D2-E2E2-4774-9022-0AC4AD0040B1}"/>
                  </a:ext>
                </a:extLst>
              </p:cNvPr>
              <p:cNvSpPr txBox="1">
                <a:spLocks/>
              </p:cNvSpPr>
              <p:nvPr/>
            </p:nvSpPr>
            <p:spPr>
              <a:xfrm>
                <a:off x="3120448" y="9569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21" name="Subtitle 2">
                <a:extLst>
                  <a:ext uri="{FF2B5EF4-FFF2-40B4-BE49-F238E27FC236}">
                    <a16:creationId xmlns:a16="http://schemas.microsoft.com/office/drawing/2014/main" id="{A60C47D2-E2E2-4774-9022-0AC4AD0040B1}"/>
                  </a:ext>
                </a:extLst>
              </p:cNvPr>
              <p:cNvSpPr txBox="1">
                <a:spLocks noRot="1" noChangeAspect="1" noMove="1" noResize="1" noEditPoints="1" noAdjustHandles="1" noChangeArrowheads="1" noChangeShapeType="1" noTextEdit="1"/>
              </p:cNvSpPr>
              <p:nvPr/>
            </p:nvSpPr>
            <p:spPr>
              <a:xfrm>
                <a:off x="3120448" y="956961"/>
                <a:ext cx="2648474" cy="757540"/>
              </a:xfrm>
              <a:prstGeom prst="rect">
                <a:avLst/>
              </a:prstGeom>
              <a:blipFill>
                <a:blip r:embed="rId7"/>
                <a:stretch>
                  <a:fillRect t="-28226" b="-39516"/>
                </a:stretch>
              </a:blipFill>
            </p:spPr>
            <p:txBody>
              <a:bodyPr/>
              <a:lstStyle/>
              <a:p>
                <a:r>
                  <a:rPr lang="en-CA">
                    <a:noFill/>
                  </a:rPr>
                  <a:t> </a:t>
                </a:r>
              </a:p>
            </p:txBody>
          </p:sp>
        </mc:Fallback>
      </mc:AlternateContent>
      <p:sp>
        <p:nvSpPr>
          <p:cNvPr id="39" name="TextBox 38">
            <a:extLst>
              <a:ext uri="{FF2B5EF4-FFF2-40B4-BE49-F238E27FC236}">
                <a16:creationId xmlns:a16="http://schemas.microsoft.com/office/drawing/2014/main" id="{86972580-6367-4299-901A-65B2B37E6226}"/>
              </a:ext>
            </a:extLst>
          </p:cNvPr>
          <p:cNvSpPr txBox="1"/>
          <p:nvPr/>
        </p:nvSpPr>
        <p:spPr>
          <a:xfrm>
            <a:off x="818246" y="6328430"/>
            <a:ext cx="1130438" cy="523220"/>
          </a:xfrm>
          <a:prstGeom prst="rect">
            <a:avLst/>
          </a:prstGeom>
          <a:noFill/>
        </p:spPr>
        <p:txBody>
          <a:bodyPr wrap="none" rtlCol="0">
            <a:spAutoFit/>
          </a:bodyPr>
          <a:lstStyle/>
          <a:p>
            <a:r>
              <a:rPr lang="en-US" sz="2800" dirty="0">
                <a:solidFill>
                  <a:schemeClr val="accent6">
                    <a:lumMod val="50000"/>
                  </a:schemeClr>
                </a:solidFill>
              </a:rPr>
              <a:t>-100m</a:t>
            </a:r>
            <a:endParaRPr lang="en-CA" sz="2800" dirty="0">
              <a:solidFill>
                <a:schemeClr val="accent6">
                  <a:lumMod val="50000"/>
                </a:schemeClr>
              </a:solidFill>
            </a:endParaRPr>
          </a:p>
        </p:txBody>
      </p:sp>
      <p:sp>
        <p:nvSpPr>
          <p:cNvPr id="42" name="TextBox 41">
            <a:extLst>
              <a:ext uri="{FF2B5EF4-FFF2-40B4-BE49-F238E27FC236}">
                <a16:creationId xmlns:a16="http://schemas.microsoft.com/office/drawing/2014/main" id="{48E1699E-4452-4593-B34F-74DB45B39316}"/>
              </a:ext>
            </a:extLst>
          </p:cNvPr>
          <p:cNvSpPr txBox="1"/>
          <p:nvPr/>
        </p:nvSpPr>
        <p:spPr>
          <a:xfrm>
            <a:off x="2040617" y="6374368"/>
            <a:ext cx="673582" cy="369332"/>
          </a:xfrm>
          <a:prstGeom prst="rect">
            <a:avLst/>
          </a:prstGeom>
          <a:noFill/>
        </p:spPr>
        <p:txBody>
          <a:bodyPr wrap="none" rtlCol="0">
            <a:spAutoFit/>
          </a:bodyPr>
          <a:lstStyle/>
          <a:p>
            <a:r>
              <a:rPr lang="en-US" dirty="0">
                <a:solidFill>
                  <a:schemeClr val="accent6">
                    <a:lumMod val="50000"/>
                  </a:schemeClr>
                </a:solidFill>
              </a:rPr>
              <a:t>-50m</a:t>
            </a:r>
            <a:endParaRPr lang="en-CA" dirty="0">
              <a:solidFill>
                <a:schemeClr val="accent6">
                  <a:lumMod val="50000"/>
                </a:schemeClr>
              </a:solidFill>
            </a:endParaRPr>
          </a:p>
        </p:txBody>
      </p:sp>
      <p:cxnSp>
        <p:nvCxnSpPr>
          <p:cNvPr id="49" name="Straight Connector 48">
            <a:extLst>
              <a:ext uri="{FF2B5EF4-FFF2-40B4-BE49-F238E27FC236}">
                <a16:creationId xmlns:a16="http://schemas.microsoft.com/office/drawing/2014/main" id="{9A2F0648-8D8B-4D1C-87B2-A495E0703784}"/>
              </a:ext>
            </a:extLst>
          </p:cNvPr>
          <p:cNvCxnSpPr>
            <a:cxnSpLocks/>
          </p:cNvCxnSpPr>
          <p:nvPr/>
        </p:nvCxnSpPr>
        <p:spPr>
          <a:xfrm>
            <a:off x="70052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F1FAA4-B933-43DD-9D95-22CF572D82F9}"/>
              </a:ext>
            </a:extLst>
          </p:cNvPr>
          <p:cNvCxnSpPr>
            <a:cxnSpLocks/>
          </p:cNvCxnSpPr>
          <p:nvPr/>
        </p:nvCxnSpPr>
        <p:spPr>
          <a:xfrm>
            <a:off x="13918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C51A2FB-7A0F-4FF8-893B-DEF878461F68}"/>
              </a:ext>
            </a:extLst>
          </p:cNvPr>
          <p:cNvCxnSpPr>
            <a:cxnSpLocks/>
          </p:cNvCxnSpPr>
          <p:nvPr/>
        </p:nvCxnSpPr>
        <p:spPr>
          <a:xfrm>
            <a:off x="51192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EDE9566-E65E-402D-BBF6-DA6A6ED90C50}"/>
              </a:ext>
            </a:extLst>
          </p:cNvPr>
          <p:cNvGrpSpPr/>
          <p:nvPr/>
        </p:nvGrpSpPr>
        <p:grpSpPr>
          <a:xfrm>
            <a:off x="818246" y="6320266"/>
            <a:ext cx="6754785" cy="537734"/>
            <a:chOff x="818246" y="6320266"/>
            <a:chExt cx="6754785" cy="537734"/>
          </a:xfrm>
        </p:grpSpPr>
        <p:sp>
          <p:nvSpPr>
            <p:cNvPr id="33" name="TextBox 32">
              <a:extLst>
                <a:ext uri="{FF2B5EF4-FFF2-40B4-BE49-F238E27FC236}">
                  <a16:creationId xmlns:a16="http://schemas.microsoft.com/office/drawing/2014/main" id="{EAE6BC17-6AB4-4203-83EA-D423403CB94A}"/>
                </a:ext>
              </a:extLst>
            </p:cNvPr>
            <p:cNvSpPr txBox="1"/>
            <p:nvPr/>
          </p:nvSpPr>
          <p:spPr>
            <a:xfrm>
              <a:off x="4686300" y="6329144"/>
              <a:ext cx="1019831"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sp>
          <p:nvSpPr>
            <p:cNvPr id="38" name="TextBox 37">
              <a:extLst>
                <a:ext uri="{FF2B5EF4-FFF2-40B4-BE49-F238E27FC236}">
                  <a16:creationId xmlns:a16="http://schemas.microsoft.com/office/drawing/2014/main" id="{D84EA7B1-C59C-4DEB-897B-B71B62C9F88C}"/>
                </a:ext>
              </a:extLst>
            </p:cNvPr>
            <p:cNvSpPr txBox="1"/>
            <p:nvPr/>
          </p:nvSpPr>
          <p:spPr>
            <a:xfrm>
              <a:off x="6553200" y="6328430"/>
              <a:ext cx="1019831"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200m</a:t>
              </a:r>
              <a:endParaRPr lang="en-CA" sz="2800" dirty="0">
                <a:solidFill>
                  <a:srgbClr val="002060"/>
                </a:solidFill>
              </a:endParaRPr>
            </a:p>
          </p:txBody>
        </p:sp>
        <p:sp>
          <p:nvSpPr>
            <p:cNvPr id="40" name="TextBox 39">
              <a:extLst>
                <a:ext uri="{FF2B5EF4-FFF2-40B4-BE49-F238E27FC236}">
                  <a16:creationId xmlns:a16="http://schemas.microsoft.com/office/drawing/2014/main" id="{1329A665-F76D-423F-A3E8-95B50A0F2277}"/>
                </a:ext>
              </a:extLst>
            </p:cNvPr>
            <p:cNvSpPr txBox="1"/>
            <p:nvPr/>
          </p:nvSpPr>
          <p:spPr>
            <a:xfrm>
              <a:off x="3930650" y="6373594"/>
              <a:ext cx="603050"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sp>
          <p:nvSpPr>
            <p:cNvPr id="41" name="TextBox 40">
              <a:extLst>
                <a:ext uri="{FF2B5EF4-FFF2-40B4-BE49-F238E27FC236}">
                  <a16:creationId xmlns:a16="http://schemas.microsoft.com/office/drawing/2014/main" id="{8F39BF8B-4511-43F6-B06F-E80AF6DE887C}"/>
                </a:ext>
              </a:extLst>
            </p:cNvPr>
            <p:cNvSpPr txBox="1"/>
            <p:nvPr/>
          </p:nvSpPr>
          <p:spPr>
            <a:xfrm>
              <a:off x="5740400" y="6372880"/>
              <a:ext cx="720069" cy="369332"/>
            </a:xfrm>
            <a:prstGeom prst="rect">
              <a:avLst/>
            </a:prstGeom>
            <a:solidFill>
              <a:schemeClr val="bg1"/>
            </a:solidFill>
            <a:effectLst>
              <a:softEdge rad="127000"/>
            </a:effectLst>
          </p:spPr>
          <p:txBody>
            <a:bodyPr wrap="none" rtlCol="0">
              <a:spAutoFit/>
            </a:bodyPr>
            <a:lstStyle/>
            <a:p>
              <a:r>
                <a:rPr lang="en-US" dirty="0">
                  <a:solidFill>
                    <a:srgbClr val="002060"/>
                  </a:solidFill>
                </a:rPr>
                <a:t>150m</a:t>
              </a:r>
              <a:endParaRPr lang="en-CA" dirty="0">
                <a:solidFill>
                  <a:srgbClr val="002060"/>
                </a:solidFill>
              </a:endParaRPr>
            </a:p>
          </p:txBody>
        </p:sp>
        <p:sp>
          <p:nvSpPr>
            <p:cNvPr id="43" name="TextBox 42">
              <a:extLst>
                <a:ext uri="{FF2B5EF4-FFF2-40B4-BE49-F238E27FC236}">
                  <a16:creationId xmlns:a16="http://schemas.microsoft.com/office/drawing/2014/main" id="{0C16F22C-6011-41B0-9684-DF2F133A4474}"/>
                </a:ext>
              </a:extLst>
            </p:cNvPr>
            <p:cNvSpPr txBox="1"/>
            <p:nvPr/>
          </p:nvSpPr>
          <p:spPr>
            <a:xfrm>
              <a:off x="2965450" y="6320266"/>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sp>
          <p:nvSpPr>
            <p:cNvPr id="44" name="TextBox 43">
              <a:extLst>
                <a:ext uri="{FF2B5EF4-FFF2-40B4-BE49-F238E27FC236}">
                  <a16:creationId xmlns:a16="http://schemas.microsoft.com/office/drawing/2014/main" id="{20411FBC-B789-4706-8FCE-130932B3ABED}"/>
                </a:ext>
              </a:extLst>
            </p:cNvPr>
            <p:cNvSpPr txBox="1"/>
            <p:nvPr/>
          </p:nvSpPr>
          <p:spPr>
            <a:xfrm>
              <a:off x="818246" y="6334780"/>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sp>
          <p:nvSpPr>
            <p:cNvPr id="45" name="TextBox 44">
              <a:extLst>
                <a:ext uri="{FF2B5EF4-FFF2-40B4-BE49-F238E27FC236}">
                  <a16:creationId xmlns:a16="http://schemas.microsoft.com/office/drawing/2014/main" id="{D7BBA62D-7C55-4251-A2C6-71B22EE2EE40}"/>
                </a:ext>
              </a:extLst>
            </p:cNvPr>
            <p:cNvSpPr txBox="1"/>
            <p:nvPr/>
          </p:nvSpPr>
          <p:spPr>
            <a:xfrm>
              <a:off x="2040617" y="6380718"/>
              <a:ext cx="673582"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grpSp>
      <p:grpSp>
        <p:nvGrpSpPr>
          <p:cNvPr id="47" name="Group 46">
            <a:extLst>
              <a:ext uri="{FF2B5EF4-FFF2-40B4-BE49-F238E27FC236}">
                <a16:creationId xmlns:a16="http://schemas.microsoft.com/office/drawing/2014/main" id="{1DF4F056-2A3A-48F5-84E4-7C468D4DD0B1}"/>
              </a:ext>
            </a:extLst>
          </p:cNvPr>
          <p:cNvGrpSpPr/>
          <p:nvPr/>
        </p:nvGrpSpPr>
        <p:grpSpPr>
          <a:xfrm>
            <a:off x="2482632" y="1313544"/>
            <a:ext cx="604380" cy="4399181"/>
            <a:chOff x="2482632" y="1313544"/>
            <a:chExt cx="604380" cy="4399181"/>
          </a:xfrm>
        </p:grpSpPr>
        <p:sp>
          <p:nvSpPr>
            <p:cNvPr id="18" name="TextBox 17">
              <a:extLst>
                <a:ext uri="{FF2B5EF4-FFF2-40B4-BE49-F238E27FC236}">
                  <a16:creationId xmlns:a16="http://schemas.microsoft.com/office/drawing/2014/main" id="{A84F7F92-86E3-4045-99E1-E9EBA61DC7EA}"/>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27" name="TextBox 26">
              <a:extLst>
                <a:ext uri="{FF2B5EF4-FFF2-40B4-BE49-F238E27FC236}">
                  <a16:creationId xmlns:a16="http://schemas.microsoft.com/office/drawing/2014/main" id="{1B85EA80-B810-4DE7-A12E-E5F9C0579EE3}"/>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sp>
          <p:nvSpPr>
            <p:cNvPr id="28" name="TextBox 27">
              <a:extLst>
                <a:ext uri="{FF2B5EF4-FFF2-40B4-BE49-F238E27FC236}">
                  <a16:creationId xmlns:a16="http://schemas.microsoft.com/office/drawing/2014/main" id="{F37FEF66-92E7-403C-9323-254A35CFD7F2}"/>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29" name="TextBox 28">
              <a:extLst>
                <a:ext uri="{FF2B5EF4-FFF2-40B4-BE49-F238E27FC236}">
                  <a16:creationId xmlns:a16="http://schemas.microsoft.com/office/drawing/2014/main" id="{B4FA2B9B-9087-4082-9D1B-D2C057798EA7}"/>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30" name="TextBox 29">
              <a:extLst>
                <a:ext uri="{FF2B5EF4-FFF2-40B4-BE49-F238E27FC236}">
                  <a16:creationId xmlns:a16="http://schemas.microsoft.com/office/drawing/2014/main" id="{E0CF96F6-E2F9-45DF-84B7-8E2753DEF7CE}"/>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grpSp>
      <mc:AlternateContent xmlns:mc="http://schemas.openxmlformats.org/markup-compatibility/2006" xmlns:a14="http://schemas.microsoft.com/office/drawing/2010/main">
        <mc:Choice Requires="a14">
          <p:sp>
            <p:nvSpPr>
              <p:cNvPr id="62" name="Subtitle 2">
                <a:extLst>
                  <a:ext uri="{FF2B5EF4-FFF2-40B4-BE49-F238E27FC236}">
                    <a16:creationId xmlns:a16="http://schemas.microsoft.com/office/drawing/2014/main" id="{F1113495-CC74-4ABD-8DA7-D1A1366641B1}"/>
                  </a:ext>
                </a:extLst>
              </p:cNvPr>
              <p:cNvSpPr txBox="1">
                <a:spLocks/>
              </p:cNvSpPr>
              <p:nvPr/>
            </p:nvSpPr>
            <p:spPr>
              <a:xfrm>
                <a:off x="8358230" y="5890587"/>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62" name="Subtitle 2">
                <a:extLst>
                  <a:ext uri="{FF2B5EF4-FFF2-40B4-BE49-F238E27FC236}">
                    <a16:creationId xmlns:a16="http://schemas.microsoft.com/office/drawing/2014/main" id="{F1113495-CC74-4ABD-8DA7-D1A1366641B1}"/>
                  </a:ext>
                </a:extLst>
              </p:cNvPr>
              <p:cNvSpPr txBox="1">
                <a:spLocks noRot="1" noChangeAspect="1" noMove="1" noResize="1" noEditPoints="1" noAdjustHandles="1" noChangeArrowheads="1" noChangeShapeType="1" noTextEdit="1"/>
              </p:cNvSpPr>
              <p:nvPr/>
            </p:nvSpPr>
            <p:spPr>
              <a:xfrm>
                <a:off x="8358230" y="5890587"/>
                <a:ext cx="2648474" cy="776913"/>
              </a:xfrm>
              <a:prstGeom prst="rect">
                <a:avLst/>
              </a:prstGeom>
              <a:blipFill>
                <a:blip r:embed="rId9"/>
                <a:stretch>
                  <a:fillRect l="-9655" t="-26563" b="-35156"/>
                </a:stretch>
              </a:blipFill>
            </p:spPr>
            <p:txBody>
              <a:bodyPr/>
              <a:lstStyle/>
              <a:p>
                <a:r>
                  <a:rPr lang="en-CA">
                    <a:noFill/>
                  </a:rPr>
                  <a:t> </a:t>
                </a:r>
              </a:p>
            </p:txBody>
          </p:sp>
        </mc:Fallback>
      </mc:AlternateContent>
      <p:grpSp>
        <p:nvGrpSpPr>
          <p:cNvPr id="6" name="Group 5">
            <a:extLst>
              <a:ext uri="{FF2B5EF4-FFF2-40B4-BE49-F238E27FC236}">
                <a16:creationId xmlns:a16="http://schemas.microsoft.com/office/drawing/2014/main" id="{08944F74-8D7B-4407-98E6-2D6C5EC758CE}"/>
              </a:ext>
            </a:extLst>
          </p:cNvPr>
          <p:cNvGrpSpPr/>
          <p:nvPr/>
        </p:nvGrpSpPr>
        <p:grpSpPr>
          <a:xfrm>
            <a:off x="8331198" y="1078475"/>
            <a:ext cx="3573131" cy="3462528"/>
            <a:chOff x="8331198" y="1078475"/>
            <a:chExt cx="3573131" cy="3462528"/>
          </a:xfrm>
        </p:grpSpPr>
        <p:sp>
          <p:nvSpPr>
            <p:cNvPr id="5" name="Subtitle 2">
              <a:extLst>
                <a:ext uri="{FF2B5EF4-FFF2-40B4-BE49-F238E27FC236}">
                  <a16:creationId xmlns:a16="http://schemas.microsoft.com/office/drawing/2014/main" id="{5F20E4A0-60E0-41FE-879E-DC49EDE49924}"/>
                </a:ext>
              </a:extLst>
            </p:cNvPr>
            <p:cNvSpPr txBox="1">
              <a:spLocks/>
            </p:cNvSpPr>
            <p:nvPr/>
          </p:nvSpPr>
          <p:spPr>
            <a:xfrm>
              <a:off x="8763001" y="1078475"/>
              <a:ext cx="3028950" cy="1836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u="sng" dirty="0"/>
                <a:t>Observer 2</a:t>
              </a:r>
              <a:r>
                <a:rPr lang="en-US" sz="4000" dirty="0"/>
                <a:t>: </a:t>
              </a:r>
              <a:br>
                <a:rPr lang="en-US" sz="4000" dirty="0"/>
              </a:br>
              <a:r>
                <a:rPr lang="en-US" sz="4000" dirty="0"/>
                <a:t>Car moving 25 m/s right</a:t>
              </a:r>
            </a:p>
          </p:txBody>
        </p:sp>
        <p:pic>
          <p:nvPicPr>
            <p:cNvPr id="46" name="Picture 2" descr="Ford Mustang, Car, Racing Car, Sports Car, Automobile">
              <a:extLst>
                <a:ext uri="{FF2B5EF4-FFF2-40B4-BE49-F238E27FC236}">
                  <a16:creationId xmlns:a16="http://schemas.microsoft.com/office/drawing/2014/main" id="{611CF956-EF1C-4B35-AD03-8717CCD2BD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331198" y="2776885"/>
              <a:ext cx="3573131" cy="176411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4175590619"/>
      </p:ext>
    </p:extLst>
  </p:cSld>
  <p:clrMapOvr>
    <a:masterClrMapping/>
  </p:clrMapOvr>
  <mc:AlternateContent xmlns:mc="http://schemas.openxmlformats.org/markup-compatibility/2006" xmlns:p14="http://schemas.microsoft.com/office/powerpoint/2010/main">
    <mc:Choice Requires="p14">
      <p:transition spd="slow" p14:dur="2000" advTm="7346"/>
    </mc:Choice>
    <mc:Fallback xmlns="">
      <p:transition spd="slow" advTm="73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Galilean Spacetime Diagram</a:t>
            </a:r>
          </a:p>
        </p:txBody>
      </p:sp>
      <p:grpSp>
        <p:nvGrpSpPr>
          <p:cNvPr id="2" name="Group 1">
            <a:extLst>
              <a:ext uri="{FF2B5EF4-FFF2-40B4-BE49-F238E27FC236}">
                <a16:creationId xmlns:a16="http://schemas.microsoft.com/office/drawing/2014/main" id="{81DB47D4-9E39-46F9-A6CC-BB50D661ADE9}"/>
              </a:ext>
            </a:extLst>
          </p:cNvPr>
          <p:cNvGrpSpPr/>
          <p:nvPr/>
        </p:nvGrpSpPr>
        <p:grpSpPr>
          <a:xfrm>
            <a:off x="206740" y="933450"/>
            <a:ext cx="8099061" cy="6000750"/>
            <a:chOff x="206740" y="381000"/>
            <a:chExt cx="8099061" cy="6000750"/>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476250"/>
              <a:ext cx="7927610" cy="5905500"/>
            </a:xfrm>
            <a:prstGeom prst="rect">
              <a:avLst/>
            </a:prstGeom>
          </p:spPr>
        </p:pic>
        <p:grpSp>
          <p:nvGrpSpPr>
            <p:cNvPr id="10" name="Group 9">
              <a:extLst>
                <a:ext uri="{FF2B5EF4-FFF2-40B4-BE49-F238E27FC236}">
                  <a16:creationId xmlns:a16="http://schemas.microsoft.com/office/drawing/2014/main" id="{BF704103-151F-4B9B-86E9-17387A9DC624}"/>
                </a:ext>
              </a:extLst>
            </p:cNvPr>
            <p:cNvGrpSpPr/>
            <p:nvPr/>
          </p:nvGrpSpPr>
          <p:grpSpPr>
            <a:xfrm>
              <a:off x="323851" y="381000"/>
              <a:ext cx="7981950" cy="5753726"/>
              <a:chOff x="4832784" y="733701"/>
              <a:chExt cx="7550931" cy="5443029"/>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7607926" y="733701"/>
                <a:ext cx="0" cy="5443029"/>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4832784" y="5854876"/>
                <a:ext cx="755093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61" name="Group 60">
            <a:extLst>
              <a:ext uri="{FF2B5EF4-FFF2-40B4-BE49-F238E27FC236}">
                <a16:creationId xmlns:a16="http://schemas.microsoft.com/office/drawing/2014/main" id="{1F37151D-0003-459D-9DE9-DC60385E5485}"/>
              </a:ext>
            </a:extLst>
          </p:cNvPr>
          <p:cNvGrpSpPr/>
          <p:nvPr/>
        </p:nvGrpSpPr>
        <p:grpSpPr>
          <a:xfrm>
            <a:off x="3132293" y="1691640"/>
            <a:ext cx="240004" cy="3736906"/>
            <a:chOff x="3135468" y="1691640"/>
            <a:chExt cx="240004" cy="3736906"/>
          </a:xfrm>
        </p:grpSpPr>
        <p:cxnSp>
          <p:nvCxnSpPr>
            <p:cNvPr id="53" name="Straight Connector 52">
              <a:extLst>
                <a:ext uri="{FF2B5EF4-FFF2-40B4-BE49-F238E27FC236}">
                  <a16:creationId xmlns:a16="http://schemas.microsoft.com/office/drawing/2014/main" id="{9E0FA3BA-5F5A-4FA0-8F79-D83CCBE60F8E}"/>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A2133-5100-4A28-8170-F0495D3389E2}"/>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9DFF059-D453-452D-A101-BE6DD32DC3DA}"/>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7F9A9A-07F9-41C0-AED4-52139A751EF1}"/>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96AE569-68D7-4971-96EC-29DA6C3528C4}"/>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A60C47D2-E2E2-4774-9022-0AC4AD0040B1}"/>
                  </a:ext>
                </a:extLst>
              </p:cNvPr>
              <p:cNvSpPr txBox="1">
                <a:spLocks/>
              </p:cNvSpPr>
              <p:nvPr/>
            </p:nvSpPr>
            <p:spPr>
              <a:xfrm>
                <a:off x="3120448" y="9569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21" name="Subtitle 2">
                <a:extLst>
                  <a:ext uri="{FF2B5EF4-FFF2-40B4-BE49-F238E27FC236}">
                    <a16:creationId xmlns:a16="http://schemas.microsoft.com/office/drawing/2014/main" id="{A60C47D2-E2E2-4774-9022-0AC4AD0040B1}"/>
                  </a:ext>
                </a:extLst>
              </p:cNvPr>
              <p:cNvSpPr txBox="1">
                <a:spLocks noRot="1" noChangeAspect="1" noMove="1" noResize="1" noEditPoints="1" noAdjustHandles="1" noChangeArrowheads="1" noChangeShapeType="1" noTextEdit="1"/>
              </p:cNvSpPr>
              <p:nvPr/>
            </p:nvSpPr>
            <p:spPr>
              <a:xfrm>
                <a:off x="3120448" y="956961"/>
                <a:ext cx="2648474" cy="757540"/>
              </a:xfrm>
              <a:prstGeom prst="rect">
                <a:avLst/>
              </a:prstGeom>
              <a:blipFill>
                <a:blip r:embed="rId7"/>
                <a:stretch>
                  <a:fillRect t="-28226" b="-39516"/>
                </a:stretch>
              </a:blipFill>
            </p:spPr>
            <p:txBody>
              <a:bodyPr/>
              <a:lstStyle/>
              <a:p>
                <a:r>
                  <a:rPr lang="en-CA">
                    <a:noFill/>
                  </a:rPr>
                  <a:t> </a:t>
                </a:r>
              </a:p>
            </p:txBody>
          </p:sp>
        </mc:Fallback>
      </mc:AlternateContent>
      <p:sp>
        <p:nvSpPr>
          <p:cNvPr id="39" name="TextBox 38">
            <a:extLst>
              <a:ext uri="{FF2B5EF4-FFF2-40B4-BE49-F238E27FC236}">
                <a16:creationId xmlns:a16="http://schemas.microsoft.com/office/drawing/2014/main" id="{86972580-6367-4299-901A-65B2B37E6226}"/>
              </a:ext>
            </a:extLst>
          </p:cNvPr>
          <p:cNvSpPr txBox="1"/>
          <p:nvPr/>
        </p:nvSpPr>
        <p:spPr>
          <a:xfrm>
            <a:off x="818246" y="6328430"/>
            <a:ext cx="1130438" cy="523220"/>
          </a:xfrm>
          <a:prstGeom prst="rect">
            <a:avLst/>
          </a:prstGeom>
          <a:noFill/>
        </p:spPr>
        <p:txBody>
          <a:bodyPr wrap="none" rtlCol="0">
            <a:spAutoFit/>
          </a:bodyPr>
          <a:lstStyle/>
          <a:p>
            <a:r>
              <a:rPr lang="en-US" sz="2800" dirty="0">
                <a:solidFill>
                  <a:schemeClr val="accent6">
                    <a:lumMod val="50000"/>
                  </a:schemeClr>
                </a:solidFill>
              </a:rPr>
              <a:t>-100m</a:t>
            </a:r>
            <a:endParaRPr lang="en-CA" sz="2800" dirty="0">
              <a:solidFill>
                <a:schemeClr val="accent6">
                  <a:lumMod val="50000"/>
                </a:schemeClr>
              </a:solidFill>
            </a:endParaRPr>
          </a:p>
        </p:txBody>
      </p:sp>
      <p:sp>
        <p:nvSpPr>
          <p:cNvPr id="42" name="TextBox 41">
            <a:extLst>
              <a:ext uri="{FF2B5EF4-FFF2-40B4-BE49-F238E27FC236}">
                <a16:creationId xmlns:a16="http://schemas.microsoft.com/office/drawing/2014/main" id="{48E1699E-4452-4593-B34F-74DB45B39316}"/>
              </a:ext>
            </a:extLst>
          </p:cNvPr>
          <p:cNvSpPr txBox="1"/>
          <p:nvPr/>
        </p:nvSpPr>
        <p:spPr>
          <a:xfrm>
            <a:off x="2040617" y="6374368"/>
            <a:ext cx="673582" cy="369332"/>
          </a:xfrm>
          <a:prstGeom prst="rect">
            <a:avLst/>
          </a:prstGeom>
          <a:noFill/>
        </p:spPr>
        <p:txBody>
          <a:bodyPr wrap="none" rtlCol="0">
            <a:spAutoFit/>
          </a:bodyPr>
          <a:lstStyle/>
          <a:p>
            <a:r>
              <a:rPr lang="en-US" dirty="0">
                <a:solidFill>
                  <a:schemeClr val="accent6">
                    <a:lumMod val="50000"/>
                  </a:schemeClr>
                </a:solidFill>
              </a:rPr>
              <a:t>-50m</a:t>
            </a:r>
            <a:endParaRPr lang="en-CA" dirty="0">
              <a:solidFill>
                <a:schemeClr val="accent6">
                  <a:lumMod val="50000"/>
                </a:schemeClr>
              </a:solidFill>
            </a:endParaRPr>
          </a:p>
        </p:txBody>
      </p:sp>
      <p:cxnSp>
        <p:nvCxnSpPr>
          <p:cNvPr id="49" name="Straight Connector 48">
            <a:extLst>
              <a:ext uri="{FF2B5EF4-FFF2-40B4-BE49-F238E27FC236}">
                <a16:creationId xmlns:a16="http://schemas.microsoft.com/office/drawing/2014/main" id="{9A2F0648-8D8B-4D1C-87B2-A495E0703784}"/>
              </a:ext>
            </a:extLst>
          </p:cNvPr>
          <p:cNvCxnSpPr>
            <a:cxnSpLocks/>
          </p:cNvCxnSpPr>
          <p:nvPr/>
        </p:nvCxnSpPr>
        <p:spPr>
          <a:xfrm>
            <a:off x="70052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F1FAA4-B933-43DD-9D95-22CF572D82F9}"/>
              </a:ext>
            </a:extLst>
          </p:cNvPr>
          <p:cNvCxnSpPr>
            <a:cxnSpLocks/>
          </p:cNvCxnSpPr>
          <p:nvPr/>
        </p:nvCxnSpPr>
        <p:spPr>
          <a:xfrm>
            <a:off x="13918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C51A2FB-7A0F-4FF8-893B-DEF878461F68}"/>
              </a:ext>
            </a:extLst>
          </p:cNvPr>
          <p:cNvCxnSpPr>
            <a:cxnSpLocks/>
          </p:cNvCxnSpPr>
          <p:nvPr/>
        </p:nvCxnSpPr>
        <p:spPr>
          <a:xfrm>
            <a:off x="51192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C83112-481A-474A-9E52-2BE5DE8881C4}"/>
              </a:ext>
            </a:extLst>
          </p:cNvPr>
          <p:cNvCxnSpPr>
            <a:cxnSpLocks/>
          </p:cNvCxnSpPr>
          <p:nvPr/>
        </p:nvCxnSpPr>
        <p:spPr>
          <a:xfrm flipV="1">
            <a:off x="3279238" y="1659988"/>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1DF4F056-2A3A-48F5-84E4-7C468D4DD0B1}"/>
              </a:ext>
            </a:extLst>
          </p:cNvPr>
          <p:cNvGrpSpPr/>
          <p:nvPr/>
        </p:nvGrpSpPr>
        <p:grpSpPr>
          <a:xfrm>
            <a:off x="2482632" y="1313544"/>
            <a:ext cx="604380" cy="4399181"/>
            <a:chOff x="2482632" y="1313544"/>
            <a:chExt cx="604380" cy="4399181"/>
          </a:xfrm>
        </p:grpSpPr>
        <p:sp>
          <p:nvSpPr>
            <p:cNvPr id="18" name="TextBox 17">
              <a:extLst>
                <a:ext uri="{FF2B5EF4-FFF2-40B4-BE49-F238E27FC236}">
                  <a16:creationId xmlns:a16="http://schemas.microsoft.com/office/drawing/2014/main" id="{A84F7F92-86E3-4045-99E1-E9EBA61DC7EA}"/>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27" name="TextBox 26">
              <a:extLst>
                <a:ext uri="{FF2B5EF4-FFF2-40B4-BE49-F238E27FC236}">
                  <a16:creationId xmlns:a16="http://schemas.microsoft.com/office/drawing/2014/main" id="{1B85EA80-B810-4DE7-A12E-E5F9C0579EE3}"/>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sp>
          <p:nvSpPr>
            <p:cNvPr id="28" name="TextBox 27">
              <a:extLst>
                <a:ext uri="{FF2B5EF4-FFF2-40B4-BE49-F238E27FC236}">
                  <a16:creationId xmlns:a16="http://schemas.microsoft.com/office/drawing/2014/main" id="{F37FEF66-92E7-403C-9323-254A35CFD7F2}"/>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29" name="TextBox 28">
              <a:extLst>
                <a:ext uri="{FF2B5EF4-FFF2-40B4-BE49-F238E27FC236}">
                  <a16:creationId xmlns:a16="http://schemas.microsoft.com/office/drawing/2014/main" id="{B4FA2B9B-9087-4082-9D1B-D2C057798EA7}"/>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30" name="TextBox 29">
              <a:extLst>
                <a:ext uri="{FF2B5EF4-FFF2-40B4-BE49-F238E27FC236}">
                  <a16:creationId xmlns:a16="http://schemas.microsoft.com/office/drawing/2014/main" id="{E0CF96F6-E2F9-45DF-84B7-8E2753DEF7CE}"/>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grpSp>
      <mc:AlternateContent xmlns:mc="http://schemas.openxmlformats.org/markup-compatibility/2006" xmlns:a14="http://schemas.microsoft.com/office/drawing/2010/main">
        <mc:Choice Requires="a14">
          <p:sp>
            <p:nvSpPr>
              <p:cNvPr id="62" name="Subtitle 2">
                <a:extLst>
                  <a:ext uri="{FF2B5EF4-FFF2-40B4-BE49-F238E27FC236}">
                    <a16:creationId xmlns:a16="http://schemas.microsoft.com/office/drawing/2014/main" id="{F1113495-CC74-4ABD-8DA7-D1A1366641B1}"/>
                  </a:ext>
                </a:extLst>
              </p:cNvPr>
              <p:cNvSpPr txBox="1">
                <a:spLocks/>
              </p:cNvSpPr>
              <p:nvPr/>
            </p:nvSpPr>
            <p:spPr>
              <a:xfrm>
                <a:off x="8358230" y="5890587"/>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62" name="Subtitle 2">
                <a:extLst>
                  <a:ext uri="{FF2B5EF4-FFF2-40B4-BE49-F238E27FC236}">
                    <a16:creationId xmlns:a16="http://schemas.microsoft.com/office/drawing/2014/main" id="{F1113495-CC74-4ABD-8DA7-D1A1366641B1}"/>
                  </a:ext>
                </a:extLst>
              </p:cNvPr>
              <p:cNvSpPr txBox="1">
                <a:spLocks noRot="1" noChangeAspect="1" noMove="1" noResize="1" noEditPoints="1" noAdjustHandles="1" noChangeArrowheads="1" noChangeShapeType="1" noTextEdit="1"/>
              </p:cNvSpPr>
              <p:nvPr/>
            </p:nvSpPr>
            <p:spPr>
              <a:xfrm>
                <a:off x="8358230" y="5890587"/>
                <a:ext cx="2648474" cy="776913"/>
              </a:xfrm>
              <a:prstGeom prst="rect">
                <a:avLst/>
              </a:prstGeom>
              <a:blipFill>
                <a:blip r:embed="rId9"/>
                <a:stretch>
                  <a:fillRect l="-9655" t="-26563" b="-35156"/>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8" name="Ink 7">
                <a:extLst>
                  <a:ext uri="{FF2B5EF4-FFF2-40B4-BE49-F238E27FC236}">
                    <a16:creationId xmlns:a16="http://schemas.microsoft.com/office/drawing/2014/main" id="{4D255D46-BD5A-4787-8075-393C20A08D21}"/>
                  </a:ext>
                </a:extLst>
              </p14:cNvPr>
              <p14:cNvContentPartPr/>
              <p14:nvPr>
                <p:extLst>
                  <p:ext uri="{42D2F446-02D8-4167-A562-619A0277C38B}">
                    <p15:isNarration xmlns:p15="http://schemas.microsoft.com/office/powerpoint/2012/main" val="1"/>
                  </p:ext>
                </p:extLst>
              </p14:nvPr>
            </p14:nvContentPartPr>
            <p14:xfrm>
              <a:off x="3639960" y="2534400"/>
              <a:ext cx="4119480" cy="3045240"/>
            </p14:xfrm>
          </p:contentPart>
        </mc:Choice>
        <mc:Fallback xmlns="">
          <p:pic>
            <p:nvPicPr>
              <p:cNvPr id="8" name="Ink 7">
                <a:extLst>
                  <a:ext uri="{FF2B5EF4-FFF2-40B4-BE49-F238E27FC236}">
                    <a16:creationId xmlns:a16="http://schemas.microsoft.com/office/drawing/2014/main" id="{4D255D46-BD5A-4787-8075-393C20A08D21}"/>
                  </a:ext>
                </a:extLst>
              </p:cNvPr>
              <p:cNvPicPr>
                <a:picLocks noGrp="1" noRot="1" noChangeAspect="1" noMove="1" noResize="1" noEditPoints="1" noAdjustHandles="1" noChangeArrowheads="1" noChangeShapeType="1"/>
              </p:cNvPicPr>
              <p:nvPr/>
            </p:nvPicPr>
            <p:blipFill>
              <a:blip r:embed="rId11"/>
              <a:stretch>
                <a:fillRect/>
              </a:stretch>
            </p:blipFill>
            <p:spPr>
              <a:xfrm>
                <a:off x="3630600" y="2525040"/>
                <a:ext cx="4138200" cy="3063960"/>
              </a:xfrm>
              <a:prstGeom prst="rect">
                <a:avLst/>
              </a:prstGeom>
            </p:spPr>
          </p:pic>
        </mc:Fallback>
      </mc:AlternateContent>
      <p:pic>
        <p:nvPicPr>
          <p:cNvPr id="58" name="Picture 2" descr="Ford Mustang, Car, Racing Car, Sports Car, Automobile">
            <a:extLst>
              <a:ext uri="{FF2B5EF4-FFF2-40B4-BE49-F238E27FC236}">
                <a16:creationId xmlns:a16="http://schemas.microsoft.com/office/drawing/2014/main" id="{20A9B262-E2CE-4F5D-865A-B8812B5519D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2512819" y="5981699"/>
            <a:ext cx="1432144" cy="70707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8DF385BD-86BC-4B06-B1FF-78E2019577E6}"/>
              </a:ext>
            </a:extLst>
          </p:cNvPr>
          <p:cNvGrpSpPr/>
          <p:nvPr/>
        </p:nvGrpSpPr>
        <p:grpSpPr>
          <a:xfrm>
            <a:off x="8331198" y="1078475"/>
            <a:ext cx="3573131" cy="3462528"/>
            <a:chOff x="8331198" y="1078475"/>
            <a:chExt cx="3573131" cy="3462528"/>
          </a:xfrm>
        </p:grpSpPr>
        <p:sp>
          <p:nvSpPr>
            <p:cNvPr id="63" name="Subtitle 2">
              <a:extLst>
                <a:ext uri="{FF2B5EF4-FFF2-40B4-BE49-F238E27FC236}">
                  <a16:creationId xmlns:a16="http://schemas.microsoft.com/office/drawing/2014/main" id="{7F6E0106-9463-48E5-B1F7-F800D216D63C}"/>
                </a:ext>
              </a:extLst>
            </p:cNvPr>
            <p:cNvSpPr txBox="1">
              <a:spLocks/>
            </p:cNvSpPr>
            <p:nvPr/>
          </p:nvSpPr>
          <p:spPr>
            <a:xfrm>
              <a:off x="8763001" y="1078475"/>
              <a:ext cx="3028950" cy="1836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u="sng" dirty="0"/>
                <a:t>Observer 2</a:t>
              </a:r>
              <a:r>
                <a:rPr lang="en-US" sz="4000" dirty="0"/>
                <a:t>: </a:t>
              </a:r>
              <a:br>
                <a:rPr lang="en-US" sz="4000" dirty="0"/>
              </a:br>
              <a:r>
                <a:rPr lang="en-US" sz="4000" dirty="0"/>
                <a:t>Car moving 25 m/s right</a:t>
              </a:r>
            </a:p>
          </p:txBody>
        </p:sp>
        <p:pic>
          <p:nvPicPr>
            <p:cNvPr id="64" name="Picture 2" descr="Ford Mustang, Car, Racing Car, Sports Car, Automobile">
              <a:extLst>
                <a:ext uri="{FF2B5EF4-FFF2-40B4-BE49-F238E27FC236}">
                  <a16:creationId xmlns:a16="http://schemas.microsoft.com/office/drawing/2014/main" id="{E53C15AE-58BA-4A82-B0D3-28B8F5CFA78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8331198" y="2776885"/>
              <a:ext cx="3573131" cy="17641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AEDE9566-E65E-402D-BBF6-DA6A6ED90C50}"/>
              </a:ext>
            </a:extLst>
          </p:cNvPr>
          <p:cNvGrpSpPr/>
          <p:nvPr/>
        </p:nvGrpSpPr>
        <p:grpSpPr>
          <a:xfrm>
            <a:off x="818246" y="6320266"/>
            <a:ext cx="6754785" cy="537734"/>
            <a:chOff x="818246" y="6320266"/>
            <a:chExt cx="6754785" cy="537734"/>
          </a:xfrm>
        </p:grpSpPr>
        <p:sp>
          <p:nvSpPr>
            <p:cNvPr id="33" name="TextBox 32">
              <a:extLst>
                <a:ext uri="{FF2B5EF4-FFF2-40B4-BE49-F238E27FC236}">
                  <a16:creationId xmlns:a16="http://schemas.microsoft.com/office/drawing/2014/main" id="{EAE6BC17-6AB4-4203-83EA-D423403CB94A}"/>
                </a:ext>
              </a:extLst>
            </p:cNvPr>
            <p:cNvSpPr txBox="1"/>
            <p:nvPr/>
          </p:nvSpPr>
          <p:spPr>
            <a:xfrm>
              <a:off x="4686300" y="6329144"/>
              <a:ext cx="1019831"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sp>
          <p:nvSpPr>
            <p:cNvPr id="38" name="TextBox 37">
              <a:extLst>
                <a:ext uri="{FF2B5EF4-FFF2-40B4-BE49-F238E27FC236}">
                  <a16:creationId xmlns:a16="http://schemas.microsoft.com/office/drawing/2014/main" id="{D84EA7B1-C59C-4DEB-897B-B71B62C9F88C}"/>
                </a:ext>
              </a:extLst>
            </p:cNvPr>
            <p:cNvSpPr txBox="1"/>
            <p:nvPr/>
          </p:nvSpPr>
          <p:spPr>
            <a:xfrm>
              <a:off x="6553200" y="6328430"/>
              <a:ext cx="1019831"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200m</a:t>
              </a:r>
              <a:endParaRPr lang="en-CA" sz="2800" dirty="0">
                <a:solidFill>
                  <a:srgbClr val="002060"/>
                </a:solidFill>
              </a:endParaRPr>
            </a:p>
          </p:txBody>
        </p:sp>
        <p:sp>
          <p:nvSpPr>
            <p:cNvPr id="40" name="TextBox 39">
              <a:extLst>
                <a:ext uri="{FF2B5EF4-FFF2-40B4-BE49-F238E27FC236}">
                  <a16:creationId xmlns:a16="http://schemas.microsoft.com/office/drawing/2014/main" id="{1329A665-F76D-423F-A3E8-95B50A0F2277}"/>
                </a:ext>
              </a:extLst>
            </p:cNvPr>
            <p:cNvSpPr txBox="1"/>
            <p:nvPr/>
          </p:nvSpPr>
          <p:spPr>
            <a:xfrm>
              <a:off x="3930650" y="6373594"/>
              <a:ext cx="603050"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sp>
          <p:nvSpPr>
            <p:cNvPr id="41" name="TextBox 40">
              <a:extLst>
                <a:ext uri="{FF2B5EF4-FFF2-40B4-BE49-F238E27FC236}">
                  <a16:creationId xmlns:a16="http://schemas.microsoft.com/office/drawing/2014/main" id="{8F39BF8B-4511-43F6-B06F-E80AF6DE887C}"/>
                </a:ext>
              </a:extLst>
            </p:cNvPr>
            <p:cNvSpPr txBox="1"/>
            <p:nvPr/>
          </p:nvSpPr>
          <p:spPr>
            <a:xfrm>
              <a:off x="5740400" y="6372880"/>
              <a:ext cx="720069" cy="369332"/>
            </a:xfrm>
            <a:prstGeom prst="rect">
              <a:avLst/>
            </a:prstGeom>
            <a:solidFill>
              <a:schemeClr val="bg1"/>
            </a:solidFill>
            <a:effectLst>
              <a:softEdge rad="127000"/>
            </a:effectLst>
          </p:spPr>
          <p:txBody>
            <a:bodyPr wrap="none" rtlCol="0">
              <a:spAutoFit/>
            </a:bodyPr>
            <a:lstStyle/>
            <a:p>
              <a:r>
                <a:rPr lang="en-US" dirty="0">
                  <a:solidFill>
                    <a:srgbClr val="002060"/>
                  </a:solidFill>
                </a:rPr>
                <a:t>150m</a:t>
              </a:r>
              <a:endParaRPr lang="en-CA" dirty="0">
                <a:solidFill>
                  <a:srgbClr val="002060"/>
                </a:solidFill>
              </a:endParaRPr>
            </a:p>
          </p:txBody>
        </p:sp>
        <p:sp>
          <p:nvSpPr>
            <p:cNvPr id="43" name="TextBox 42">
              <a:extLst>
                <a:ext uri="{FF2B5EF4-FFF2-40B4-BE49-F238E27FC236}">
                  <a16:creationId xmlns:a16="http://schemas.microsoft.com/office/drawing/2014/main" id="{0C16F22C-6011-41B0-9684-DF2F133A4474}"/>
                </a:ext>
              </a:extLst>
            </p:cNvPr>
            <p:cNvSpPr txBox="1"/>
            <p:nvPr/>
          </p:nvSpPr>
          <p:spPr>
            <a:xfrm>
              <a:off x="2965450" y="6320266"/>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sp>
          <p:nvSpPr>
            <p:cNvPr id="44" name="TextBox 43">
              <a:extLst>
                <a:ext uri="{FF2B5EF4-FFF2-40B4-BE49-F238E27FC236}">
                  <a16:creationId xmlns:a16="http://schemas.microsoft.com/office/drawing/2014/main" id="{20411FBC-B789-4706-8FCE-130932B3ABED}"/>
                </a:ext>
              </a:extLst>
            </p:cNvPr>
            <p:cNvSpPr txBox="1"/>
            <p:nvPr/>
          </p:nvSpPr>
          <p:spPr>
            <a:xfrm>
              <a:off x="818246" y="6334780"/>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sp>
          <p:nvSpPr>
            <p:cNvPr id="45" name="TextBox 44">
              <a:extLst>
                <a:ext uri="{FF2B5EF4-FFF2-40B4-BE49-F238E27FC236}">
                  <a16:creationId xmlns:a16="http://schemas.microsoft.com/office/drawing/2014/main" id="{D7BBA62D-7C55-4251-A2C6-71B22EE2EE40}"/>
                </a:ext>
              </a:extLst>
            </p:cNvPr>
            <p:cNvSpPr txBox="1"/>
            <p:nvPr/>
          </p:nvSpPr>
          <p:spPr>
            <a:xfrm>
              <a:off x="2040617" y="6380718"/>
              <a:ext cx="673582"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grpSp>
    </p:spTree>
    <p:custDataLst>
      <p:tags r:id="rId1"/>
    </p:custDataLst>
    <p:extLst>
      <p:ext uri="{BB962C8B-B14F-4D97-AF65-F5344CB8AC3E}">
        <p14:creationId xmlns:p14="http://schemas.microsoft.com/office/powerpoint/2010/main" val="3375717824"/>
      </p:ext>
    </p:extLst>
  </p:cSld>
  <p:clrMapOvr>
    <a:masterClrMapping/>
  </p:clrMapOvr>
  <mc:AlternateContent xmlns:mc="http://schemas.openxmlformats.org/markup-compatibility/2006" xmlns:p14="http://schemas.microsoft.com/office/powerpoint/2010/main">
    <mc:Choice Requires="p14">
      <p:transition spd="slow" p14:dur="2000" advTm="32780"/>
    </mc:Choice>
    <mc:Fallback xmlns="">
      <p:transition spd="slow" advTm="32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nodeType="clickEffect">
                                  <p:stCondLst>
                                    <p:cond delay="0"/>
                                  </p:stCondLst>
                                  <p:childTnLst>
                                    <p:animMotion origin="layout" path="M -3.75E-6 -1.11111E-6 L 0.19922 -0.68102 " pathEditMode="relative" rAng="0" ptsTypes="AA">
                                      <p:cBhvr>
                                        <p:cTn id="11" dur="5000" fill="hold"/>
                                        <p:tgtEl>
                                          <p:spTgt spid="58"/>
                                        </p:tgtEl>
                                        <p:attrNameLst>
                                          <p:attrName>ppt_x</p:attrName>
                                          <p:attrName>ppt_y</p:attrName>
                                        </p:attrNameLst>
                                      </p:cBhvr>
                                      <p:rCtr x="9961" y="-34051"/>
                                    </p:animMotion>
                                  </p:childTnLst>
                                </p:cTn>
                              </p:par>
                              <p:par>
                                <p:cTn id="12" presetID="22" presetClass="entr" presetSubtype="4" fill="hold" nodeType="with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down)">
                                      <p:cBhvr>
                                        <p:cTn id="14" dur="5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Galilean Spacetime Diagram</a:t>
            </a:r>
          </a:p>
        </p:txBody>
      </p:sp>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1028700"/>
            <a:ext cx="7927610" cy="5905500"/>
          </a:xfrm>
          <a:prstGeom prst="rect">
            <a:avLst/>
          </a:prstGeom>
        </p:spPr>
      </p:pic>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7924652" y="933450"/>
            <a:ext cx="0" cy="5753726"/>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323851" y="6346950"/>
            <a:ext cx="79819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61" name="Group 60">
            <a:extLst>
              <a:ext uri="{FF2B5EF4-FFF2-40B4-BE49-F238E27FC236}">
                <a16:creationId xmlns:a16="http://schemas.microsoft.com/office/drawing/2014/main" id="{1F37151D-0003-459D-9DE9-DC60385E5485}"/>
              </a:ext>
            </a:extLst>
          </p:cNvPr>
          <p:cNvGrpSpPr/>
          <p:nvPr/>
        </p:nvGrpSpPr>
        <p:grpSpPr>
          <a:xfrm>
            <a:off x="7799543" y="1691640"/>
            <a:ext cx="240004" cy="3736906"/>
            <a:chOff x="3135468" y="1691640"/>
            <a:chExt cx="240004" cy="3736906"/>
          </a:xfrm>
        </p:grpSpPr>
        <p:cxnSp>
          <p:nvCxnSpPr>
            <p:cNvPr id="53" name="Straight Connector 52">
              <a:extLst>
                <a:ext uri="{FF2B5EF4-FFF2-40B4-BE49-F238E27FC236}">
                  <a16:creationId xmlns:a16="http://schemas.microsoft.com/office/drawing/2014/main" id="{9E0FA3BA-5F5A-4FA0-8F79-D83CCBE60F8E}"/>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A2133-5100-4A28-8170-F0495D3389E2}"/>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9DFF059-D453-452D-A101-BE6DD32DC3DA}"/>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7F9A9A-07F9-41C0-AED4-52139A751EF1}"/>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96AE569-68D7-4971-96EC-29DA6C3528C4}"/>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A60C47D2-E2E2-4774-9022-0AC4AD0040B1}"/>
                  </a:ext>
                </a:extLst>
              </p:cNvPr>
              <p:cNvSpPr txBox="1">
                <a:spLocks/>
              </p:cNvSpPr>
              <p:nvPr/>
            </p:nvSpPr>
            <p:spPr>
              <a:xfrm>
                <a:off x="5654098" y="6902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21" name="Subtitle 2">
                <a:extLst>
                  <a:ext uri="{FF2B5EF4-FFF2-40B4-BE49-F238E27FC236}">
                    <a16:creationId xmlns:a16="http://schemas.microsoft.com/office/drawing/2014/main" id="{A60C47D2-E2E2-4774-9022-0AC4AD0040B1}"/>
                  </a:ext>
                </a:extLst>
              </p:cNvPr>
              <p:cNvSpPr txBox="1">
                <a:spLocks noRot="1" noChangeAspect="1" noMove="1" noResize="1" noEditPoints="1" noAdjustHandles="1" noChangeArrowheads="1" noChangeShapeType="1" noTextEdit="1"/>
              </p:cNvSpPr>
              <p:nvPr/>
            </p:nvSpPr>
            <p:spPr>
              <a:xfrm>
                <a:off x="5654098" y="690261"/>
                <a:ext cx="2648474" cy="757540"/>
              </a:xfrm>
              <a:prstGeom prst="rect">
                <a:avLst/>
              </a:prstGeom>
              <a:blipFill>
                <a:blip r:embed="rId8"/>
                <a:stretch>
                  <a:fillRect t="-27200" b="-38400"/>
                </a:stretch>
              </a:blipFill>
            </p:spPr>
            <p:txBody>
              <a:bodyPr/>
              <a:lstStyle/>
              <a:p>
                <a:r>
                  <a:rPr lang="en-CA">
                    <a:noFill/>
                  </a:rPr>
                  <a:t> </a:t>
                </a:r>
              </a:p>
            </p:txBody>
          </p:sp>
        </mc:Fallback>
      </mc:AlternateContent>
      <p:grpSp>
        <p:nvGrpSpPr>
          <p:cNvPr id="47" name="Group 46">
            <a:extLst>
              <a:ext uri="{FF2B5EF4-FFF2-40B4-BE49-F238E27FC236}">
                <a16:creationId xmlns:a16="http://schemas.microsoft.com/office/drawing/2014/main" id="{1DF4F056-2A3A-48F5-84E4-7C468D4DD0B1}"/>
              </a:ext>
            </a:extLst>
          </p:cNvPr>
          <p:cNvGrpSpPr/>
          <p:nvPr/>
        </p:nvGrpSpPr>
        <p:grpSpPr>
          <a:xfrm>
            <a:off x="7149882" y="1313544"/>
            <a:ext cx="604380" cy="4399181"/>
            <a:chOff x="2482632" y="1313544"/>
            <a:chExt cx="604380" cy="4399181"/>
          </a:xfrm>
        </p:grpSpPr>
        <p:sp>
          <p:nvSpPr>
            <p:cNvPr id="18" name="TextBox 17">
              <a:extLst>
                <a:ext uri="{FF2B5EF4-FFF2-40B4-BE49-F238E27FC236}">
                  <a16:creationId xmlns:a16="http://schemas.microsoft.com/office/drawing/2014/main" id="{A84F7F92-86E3-4045-99E1-E9EBA61DC7EA}"/>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28" name="TextBox 27">
              <a:extLst>
                <a:ext uri="{FF2B5EF4-FFF2-40B4-BE49-F238E27FC236}">
                  <a16:creationId xmlns:a16="http://schemas.microsoft.com/office/drawing/2014/main" id="{F37FEF66-92E7-403C-9323-254A35CFD7F2}"/>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29" name="TextBox 28">
              <a:extLst>
                <a:ext uri="{FF2B5EF4-FFF2-40B4-BE49-F238E27FC236}">
                  <a16:creationId xmlns:a16="http://schemas.microsoft.com/office/drawing/2014/main" id="{B4FA2B9B-9087-4082-9D1B-D2C057798EA7}"/>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30" name="TextBox 29">
              <a:extLst>
                <a:ext uri="{FF2B5EF4-FFF2-40B4-BE49-F238E27FC236}">
                  <a16:creationId xmlns:a16="http://schemas.microsoft.com/office/drawing/2014/main" id="{E0CF96F6-E2F9-45DF-84B7-8E2753DEF7CE}"/>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sp>
          <p:nvSpPr>
            <p:cNvPr id="27" name="TextBox 26">
              <a:extLst>
                <a:ext uri="{FF2B5EF4-FFF2-40B4-BE49-F238E27FC236}">
                  <a16:creationId xmlns:a16="http://schemas.microsoft.com/office/drawing/2014/main" id="{1B85EA80-B810-4DE7-A12E-E5F9C0579EE3}"/>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mc:AlternateContent xmlns:mc="http://schemas.openxmlformats.org/markup-compatibility/2006" xmlns:a14="http://schemas.microsoft.com/office/drawing/2010/main">
        <mc:Choice Requires="a14">
          <p:sp>
            <p:nvSpPr>
              <p:cNvPr id="63" name="Subtitle 2">
                <a:extLst>
                  <a:ext uri="{FF2B5EF4-FFF2-40B4-BE49-F238E27FC236}">
                    <a16:creationId xmlns:a16="http://schemas.microsoft.com/office/drawing/2014/main" id="{D76C9E0B-ED9E-4FFC-B1A1-F8DD54ECFCC9}"/>
                  </a:ext>
                </a:extLst>
              </p:cNvPr>
              <p:cNvSpPr txBox="1">
                <a:spLocks/>
              </p:cNvSpPr>
              <p:nvPr/>
            </p:nvSpPr>
            <p:spPr>
              <a:xfrm>
                <a:off x="8567780" y="5890587"/>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63" name="Subtitle 2">
                <a:extLst>
                  <a:ext uri="{FF2B5EF4-FFF2-40B4-BE49-F238E27FC236}">
                    <a16:creationId xmlns:a16="http://schemas.microsoft.com/office/drawing/2014/main" id="{D76C9E0B-ED9E-4FFC-B1A1-F8DD54ECFCC9}"/>
                  </a:ext>
                </a:extLst>
              </p:cNvPr>
              <p:cNvSpPr txBox="1">
                <a:spLocks noRot="1" noChangeAspect="1" noMove="1" noResize="1" noEditPoints="1" noAdjustHandles="1" noChangeArrowheads="1" noChangeShapeType="1" noTextEdit="1"/>
              </p:cNvSpPr>
              <p:nvPr/>
            </p:nvSpPr>
            <p:spPr>
              <a:xfrm>
                <a:off x="8567780" y="5890587"/>
                <a:ext cx="2648474" cy="776913"/>
              </a:xfrm>
              <a:prstGeom prst="rect">
                <a:avLst/>
              </a:prstGeom>
              <a:blipFill>
                <a:blip r:embed="rId10"/>
                <a:stretch>
                  <a:fillRect l="-9655" t="-26563" b="-35156"/>
                </a:stretch>
              </a:blipFill>
            </p:spPr>
            <p:txBody>
              <a:bodyPr/>
              <a:lstStyle/>
              <a:p>
                <a:r>
                  <a:rPr lang="en-CA">
                    <a:noFill/>
                  </a:rPr>
                  <a:t> </a:t>
                </a:r>
              </a:p>
            </p:txBody>
          </p:sp>
        </mc:Fallback>
      </mc:AlternateContent>
      <p:cxnSp>
        <p:nvCxnSpPr>
          <p:cNvPr id="77" name="Straight Connector 76">
            <a:extLst>
              <a:ext uri="{FF2B5EF4-FFF2-40B4-BE49-F238E27FC236}">
                <a16:creationId xmlns:a16="http://schemas.microsoft.com/office/drawing/2014/main" id="{EAD3C482-5330-4351-9852-0EFD9DBC26F0}"/>
              </a:ext>
            </a:extLst>
          </p:cNvPr>
          <p:cNvCxnSpPr>
            <a:cxnSpLocks/>
          </p:cNvCxnSpPr>
          <p:nvPr/>
        </p:nvCxnSpPr>
        <p:spPr>
          <a:xfrm>
            <a:off x="60717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85DD3B1-9F63-4DBB-AE37-74477EF30F9D}"/>
              </a:ext>
            </a:extLst>
          </p:cNvPr>
          <p:cNvCxnSpPr>
            <a:cxnSpLocks/>
          </p:cNvCxnSpPr>
          <p:nvPr/>
        </p:nvCxnSpPr>
        <p:spPr>
          <a:xfrm>
            <a:off x="4456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F176F4C-F2FC-43C1-98D0-BCDD46FD57D6}"/>
              </a:ext>
            </a:extLst>
          </p:cNvPr>
          <p:cNvCxnSpPr>
            <a:cxnSpLocks/>
          </p:cNvCxnSpPr>
          <p:nvPr/>
        </p:nvCxnSpPr>
        <p:spPr>
          <a:xfrm>
            <a:off x="41858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D447FF9-EB9B-4C69-AD99-97651099812D}"/>
              </a:ext>
            </a:extLst>
          </p:cNvPr>
          <p:cNvCxnSpPr>
            <a:cxnSpLocks/>
          </p:cNvCxnSpPr>
          <p:nvPr/>
        </p:nvCxnSpPr>
        <p:spPr>
          <a:xfrm>
            <a:off x="23125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6EB1F250-9CAA-4187-88D1-3396DA6FD8CE}"/>
              </a:ext>
            </a:extLst>
          </p:cNvPr>
          <p:cNvGrpSpPr/>
          <p:nvPr/>
        </p:nvGrpSpPr>
        <p:grpSpPr>
          <a:xfrm>
            <a:off x="-80935" y="6320266"/>
            <a:ext cx="8319700" cy="539901"/>
            <a:chOff x="-80935" y="6320266"/>
            <a:chExt cx="8319700" cy="539901"/>
          </a:xfrm>
        </p:grpSpPr>
        <p:sp>
          <p:nvSpPr>
            <p:cNvPr id="82" name="TextBox 81">
              <a:extLst>
                <a:ext uri="{FF2B5EF4-FFF2-40B4-BE49-F238E27FC236}">
                  <a16:creationId xmlns:a16="http://schemas.microsoft.com/office/drawing/2014/main" id="{213D68F1-47C6-43B0-A926-F50DFF5880E8}"/>
                </a:ext>
              </a:extLst>
            </p:cNvPr>
            <p:cNvSpPr txBox="1"/>
            <p:nvPr/>
          </p:nvSpPr>
          <p:spPr>
            <a:xfrm>
              <a:off x="3634719" y="6331311"/>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-200m</a:t>
              </a:r>
              <a:endParaRPr lang="en-CA" sz="2800" dirty="0">
                <a:solidFill>
                  <a:srgbClr val="002060"/>
                </a:solidFill>
              </a:endParaRPr>
            </a:p>
          </p:txBody>
        </p:sp>
        <p:sp>
          <p:nvSpPr>
            <p:cNvPr id="83" name="TextBox 82">
              <a:extLst>
                <a:ext uri="{FF2B5EF4-FFF2-40B4-BE49-F238E27FC236}">
                  <a16:creationId xmlns:a16="http://schemas.microsoft.com/office/drawing/2014/main" id="{DE936030-4FBC-4E64-AAC9-4E669C2872BF}"/>
                </a:ext>
              </a:extLst>
            </p:cNvPr>
            <p:cNvSpPr txBox="1"/>
            <p:nvPr/>
          </p:nvSpPr>
          <p:spPr>
            <a:xfrm>
              <a:off x="5527019" y="6330597"/>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sp>
          <p:nvSpPr>
            <p:cNvPr id="84" name="TextBox 83">
              <a:extLst>
                <a:ext uri="{FF2B5EF4-FFF2-40B4-BE49-F238E27FC236}">
                  <a16:creationId xmlns:a16="http://schemas.microsoft.com/office/drawing/2014/main" id="{7F60C969-DFF3-4012-AE8F-52D61E535ED3}"/>
                </a:ext>
              </a:extLst>
            </p:cNvPr>
            <p:cNvSpPr txBox="1"/>
            <p:nvPr/>
          </p:nvSpPr>
          <p:spPr>
            <a:xfrm>
              <a:off x="2815569" y="6375761"/>
              <a:ext cx="790601" cy="369332"/>
            </a:xfrm>
            <a:prstGeom prst="rect">
              <a:avLst/>
            </a:prstGeom>
            <a:solidFill>
              <a:schemeClr val="bg1"/>
            </a:solidFill>
            <a:effectLst>
              <a:softEdge rad="127000"/>
            </a:effectLst>
          </p:spPr>
          <p:txBody>
            <a:bodyPr wrap="none" rtlCol="0">
              <a:spAutoFit/>
            </a:bodyPr>
            <a:lstStyle/>
            <a:p>
              <a:r>
                <a:rPr lang="en-US" dirty="0">
                  <a:solidFill>
                    <a:srgbClr val="002060"/>
                  </a:solidFill>
                </a:rPr>
                <a:t>-250m</a:t>
              </a:r>
              <a:endParaRPr lang="en-CA" dirty="0">
                <a:solidFill>
                  <a:srgbClr val="002060"/>
                </a:solidFill>
              </a:endParaRPr>
            </a:p>
          </p:txBody>
        </p:sp>
        <p:sp>
          <p:nvSpPr>
            <p:cNvPr id="85" name="TextBox 84">
              <a:extLst>
                <a:ext uri="{FF2B5EF4-FFF2-40B4-BE49-F238E27FC236}">
                  <a16:creationId xmlns:a16="http://schemas.microsoft.com/office/drawing/2014/main" id="{E1F0D78E-D2F8-4D1D-A6F5-70E75FD7E958}"/>
                </a:ext>
              </a:extLst>
            </p:cNvPr>
            <p:cNvSpPr txBox="1"/>
            <p:nvPr/>
          </p:nvSpPr>
          <p:spPr>
            <a:xfrm>
              <a:off x="4739619" y="6375047"/>
              <a:ext cx="790601" cy="369332"/>
            </a:xfrm>
            <a:prstGeom prst="rect">
              <a:avLst/>
            </a:prstGeom>
            <a:solidFill>
              <a:schemeClr val="bg1"/>
            </a:solidFill>
            <a:effectLst>
              <a:softEdge rad="127000"/>
            </a:effectLst>
          </p:spPr>
          <p:txBody>
            <a:bodyPr wrap="none" rtlCol="0">
              <a:spAutoFit/>
            </a:bodyPr>
            <a:lstStyle/>
            <a:p>
              <a:r>
                <a:rPr lang="en-US" dirty="0">
                  <a:solidFill>
                    <a:srgbClr val="002060"/>
                  </a:solidFill>
                </a:rPr>
                <a:t>-150m</a:t>
              </a:r>
              <a:endParaRPr lang="en-CA" dirty="0">
                <a:solidFill>
                  <a:srgbClr val="002060"/>
                </a:solidFill>
              </a:endParaRPr>
            </a:p>
          </p:txBody>
        </p:sp>
        <p:sp>
          <p:nvSpPr>
            <p:cNvPr id="86" name="TextBox 85">
              <a:extLst>
                <a:ext uri="{FF2B5EF4-FFF2-40B4-BE49-F238E27FC236}">
                  <a16:creationId xmlns:a16="http://schemas.microsoft.com/office/drawing/2014/main" id="{67E024BE-16FF-4398-86F7-E96D553C1434}"/>
                </a:ext>
              </a:extLst>
            </p:cNvPr>
            <p:cNvSpPr txBox="1"/>
            <p:nvPr/>
          </p:nvSpPr>
          <p:spPr>
            <a:xfrm>
              <a:off x="1748769" y="6322433"/>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-300m</a:t>
              </a:r>
              <a:endParaRPr lang="en-CA" sz="2800" dirty="0">
                <a:solidFill>
                  <a:srgbClr val="002060"/>
                </a:solidFill>
              </a:endParaRPr>
            </a:p>
          </p:txBody>
        </p:sp>
        <p:sp>
          <p:nvSpPr>
            <p:cNvPr id="87" name="TextBox 86">
              <a:extLst>
                <a:ext uri="{FF2B5EF4-FFF2-40B4-BE49-F238E27FC236}">
                  <a16:creationId xmlns:a16="http://schemas.microsoft.com/office/drawing/2014/main" id="{C2A83CD6-9276-4EE3-9DDD-17FC7EFA717C}"/>
                </a:ext>
              </a:extLst>
            </p:cNvPr>
            <p:cNvSpPr txBox="1"/>
            <p:nvPr/>
          </p:nvSpPr>
          <p:spPr>
            <a:xfrm>
              <a:off x="-80935" y="6336947"/>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-400m</a:t>
              </a:r>
              <a:endParaRPr lang="en-CA" sz="2800" dirty="0">
                <a:solidFill>
                  <a:srgbClr val="002060"/>
                </a:solidFill>
              </a:endParaRPr>
            </a:p>
          </p:txBody>
        </p:sp>
        <p:sp>
          <p:nvSpPr>
            <p:cNvPr id="88" name="TextBox 87">
              <a:extLst>
                <a:ext uri="{FF2B5EF4-FFF2-40B4-BE49-F238E27FC236}">
                  <a16:creationId xmlns:a16="http://schemas.microsoft.com/office/drawing/2014/main" id="{3BD2617D-9246-4A7D-88AC-9583953ADF33}"/>
                </a:ext>
              </a:extLst>
            </p:cNvPr>
            <p:cNvSpPr txBox="1"/>
            <p:nvPr/>
          </p:nvSpPr>
          <p:spPr>
            <a:xfrm>
              <a:off x="976336" y="6382885"/>
              <a:ext cx="790601" cy="369332"/>
            </a:xfrm>
            <a:prstGeom prst="rect">
              <a:avLst/>
            </a:prstGeom>
            <a:solidFill>
              <a:schemeClr val="bg1"/>
            </a:solidFill>
            <a:effectLst>
              <a:softEdge rad="127000"/>
            </a:effectLst>
          </p:spPr>
          <p:txBody>
            <a:bodyPr wrap="none" rtlCol="0">
              <a:spAutoFit/>
            </a:bodyPr>
            <a:lstStyle/>
            <a:p>
              <a:r>
                <a:rPr lang="en-US" dirty="0">
                  <a:solidFill>
                    <a:srgbClr val="002060"/>
                  </a:solidFill>
                </a:rPr>
                <a:t>-350m</a:t>
              </a:r>
              <a:endParaRPr lang="en-CA" dirty="0">
                <a:solidFill>
                  <a:srgbClr val="002060"/>
                </a:solidFill>
              </a:endParaRPr>
            </a:p>
          </p:txBody>
        </p:sp>
        <p:sp>
          <p:nvSpPr>
            <p:cNvPr id="89" name="TextBox 88">
              <a:extLst>
                <a:ext uri="{FF2B5EF4-FFF2-40B4-BE49-F238E27FC236}">
                  <a16:creationId xmlns:a16="http://schemas.microsoft.com/office/drawing/2014/main" id="{CF3B7E69-314F-4E0C-90EB-C960B327BE41}"/>
                </a:ext>
              </a:extLst>
            </p:cNvPr>
            <p:cNvSpPr txBox="1"/>
            <p:nvPr/>
          </p:nvSpPr>
          <p:spPr>
            <a:xfrm>
              <a:off x="7584419" y="6320266"/>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sp>
          <p:nvSpPr>
            <p:cNvPr id="90" name="TextBox 89">
              <a:extLst>
                <a:ext uri="{FF2B5EF4-FFF2-40B4-BE49-F238E27FC236}">
                  <a16:creationId xmlns:a16="http://schemas.microsoft.com/office/drawing/2014/main" id="{C4A713EE-8005-4DE5-BF52-10845B87F078}"/>
                </a:ext>
              </a:extLst>
            </p:cNvPr>
            <p:cNvSpPr txBox="1"/>
            <p:nvPr/>
          </p:nvSpPr>
          <p:spPr>
            <a:xfrm>
              <a:off x="6659586" y="6380718"/>
              <a:ext cx="673582"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grpSp>
      <p:grpSp>
        <p:nvGrpSpPr>
          <p:cNvPr id="2" name="Group 1">
            <a:extLst>
              <a:ext uri="{FF2B5EF4-FFF2-40B4-BE49-F238E27FC236}">
                <a16:creationId xmlns:a16="http://schemas.microsoft.com/office/drawing/2014/main" id="{973868A7-23E7-4453-82FB-BC2EA1576A74}"/>
              </a:ext>
            </a:extLst>
          </p:cNvPr>
          <p:cNvGrpSpPr/>
          <p:nvPr/>
        </p:nvGrpSpPr>
        <p:grpSpPr>
          <a:xfrm>
            <a:off x="8728527" y="1078475"/>
            <a:ext cx="3063424" cy="3419555"/>
            <a:chOff x="8728527" y="1078475"/>
            <a:chExt cx="3063424" cy="3419555"/>
          </a:xfrm>
        </p:grpSpPr>
        <p:sp>
          <p:nvSpPr>
            <p:cNvPr id="5" name="Subtitle 2">
              <a:extLst>
                <a:ext uri="{FF2B5EF4-FFF2-40B4-BE49-F238E27FC236}">
                  <a16:creationId xmlns:a16="http://schemas.microsoft.com/office/drawing/2014/main" id="{5F20E4A0-60E0-41FE-879E-DC49EDE49924}"/>
                </a:ext>
              </a:extLst>
            </p:cNvPr>
            <p:cNvSpPr txBox="1">
              <a:spLocks/>
            </p:cNvSpPr>
            <p:nvPr/>
          </p:nvSpPr>
          <p:spPr>
            <a:xfrm>
              <a:off x="8763001" y="1078475"/>
              <a:ext cx="3028950" cy="1836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u="sng" dirty="0"/>
                <a:t>Observer 3</a:t>
              </a:r>
              <a:r>
                <a:rPr lang="en-US" sz="4000" dirty="0"/>
                <a:t>: </a:t>
              </a:r>
              <a:br>
                <a:rPr lang="en-US" sz="4000" dirty="0"/>
              </a:br>
              <a:r>
                <a:rPr lang="en-US" sz="4000" dirty="0"/>
                <a:t>Plane moving 200 m/s left</a:t>
              </a:r>
            </a:p>
          </p:txBody>
        </p:sp>
        <p:pic>
          <p:nvPicPr>
            <p:cNvPr id="38" name="Picture 2">
              <a:extLst>
                <a:ext uri="{FF2B5EF4-FFF2-40B4-BE49-F238E27FC236}">
                  <a16:creationId xmlns:a16="http://schemas.microsoft.com/office/drawing/2014/main" id="{2356BDFD-FAD4-4664-A66A-C23E939FB7C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010" t="39449" r="29645" b="9981"/>
            <a:stretch/>
          </p:blipFill>
          <p:spPr bwMode="auto">
            <a:xfrm flipH="1">
              <a:off x="8728527" y="2977582"/>
              <a:ext cx="2940959" cy="152044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411240647"/>
      </p:ext>
    </p:extLst>
  </p:cSld>
  <p:clrMapOvr>
    <a:masterClrMapping/>
  </p:clrMapOvr>
  <mc:AlternateContent xmlns:mc="http://schemas.openxmlformats.org/markup-compatibility/2006" xmlns:p14="http://schemas.microsoft.com/office/powerpoint/2010/main">
    <mc:Choice Requires="p14">
      <p:transition spd="slow" p14:dur="2000" advTm="12874"/>
    </mc:Choice>
    <mc:Fallback xmlns="">
      <p:transition spd="slow" advTm="128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Galilean Spacetime Diagram</a:t>
            </a:r>
          </a:p>
        </p:txBody>
      </p:sp>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1028700"/>
            <a:ext cx="7927610" cy="5905500"/>
          </a:xfrm>
          <a:prstGeom prst="rect">
            <a:avLst/>
          </a:prstGeom>
        </p:spPr>
      </p:pic>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7924652" y="933450"/>
            <a:ext cx="0" cy="5753726"/>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323851" y="6346950"/>
            <a:ext cx="79819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61" name="Group 60">
            <a:extLst>
              <a:ext uri="{FF2B5EF4-FFF2-40B4-BE49-F238E27FC236}">
                <a16:creationId xmlns:a16="http://schemas.microsoft.com/office/drawing/2014/main" id="{1F37151D-0003-459D-9DE9-DC60385E5485}"/>
              </a:ext>
            </a:extLst>
          </p:cNvPr>
          <p:cNvGrpSpPr/>
          <p:nvPr/>
        </p:nvGrpSpPr>
        <p:grpSpPr>
          <a:xfrm>
            <a:off x="7799543" y="1691640"/>
            <a:ext cx="240004" cy="3736906"/>
            <a:chOff x="3135468" y="1691640"/>
            <a:chExt cx="240004" cy="3736906"/>
          </a:xfrm>
        </p:grpSpPr>
        <p:cxnSp>
          <p:nvCxnSpPr>
            <p:cNvPr id="53" name="Straight Connector 52">
              <a:extLst>
                <a:ext uri="{FF2B5EF4-FFF2-40B4-BE49-F238E27FC236}">
                  <a16:creationId xmlns:a16="http://schemas.microsoft.com/office/drawing/2014/main" id="{9E0FA3BA-5F5A-4FA0-8F79-D83CCBE60F8E}"/>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A2133-5100-4A28-8170-F0495D3389E2}"/>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9DFF059-D453-452D-A101-BE6DD32DC3DA}"/>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7F9A9A-07F9-41C0-AED4-52139A751EF1}"/>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96AE569-68D7-4971-96EC-29DA6C3528C4}"/>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A60C47D2-E2E2-4774-9022-0AC4AD0040B1}"/>
                  </a:ext>
                </a:extLst>
              </p:cNvPr>
              <p:cNvSpPr txBox="1">
                <a:spLocks/>
              </p:cNvSpPr>
              <p:nvPr/>
            </p:nvSpPr>
            <p:spPr>
              <a:xfrm>
                <a:off x="5654098" y="6902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21" name="Subtitle 2">
                <a:extLst>
                  <a:ext uri="{FF2B5EF4-FFF2-40B4-BE49-F238E27FC236}">
                    <a16:creationId xmlns:a16="http://schemas.microsoft.com/office/drawing/2014/main" id="{A60C47D2-E2E2-4774-9022-0AC4AD0040B1}"/>
                  </a:ext>
                </a:extLst>
              </p:cNvPr>
              <p:cNvSpPr txBox="1">
                <a:spLocks noRot="1" noChangeAspect="1" noMove="1" noResize="1" noEditPoints="1" noAdjustHandles="1" noChangeArrowheads="1" noChangeShapeType="1" noTextEdit="1"/>
              </p:cNvSpPr>
              <p:nvPr/>
            </p:nvSpPr>
            <p:spPr>
              <a:xfrm>
                <a:off x="5654098" y="690261"/>
                <a:ext cx="2648474" cy="757540"/>
              </a:xfrm>
              <a:prstGeom prst="rect">
                <a:avLst/>
              </a:prstGeom>
              <a:blipFill>
                <a:blip r:embed="rId7"/>
                <a:stretch>
                  <a:fillRect t="-27200" b="-38400"/>
                </a:stretch>
              </a:blipFill>
            </p:spPr>
            <p:txBody>
              <a:bodyPr/>
              <a:lstStyle/>
              <a:p>
                <a:r>
                  <a:rPr lang="en-CA">
                    <a:noFill/>
                  </a:rPr>
                  <a:t> </a:t>
                </a:r>
              </a:p>
            </p:txBody>
          </p:sp>
        </mc:Fallback>
      </mc:AlternateContent>
      <p:cxnSp>
        <p:nvCxnSpPr>
          <p:cNvPr id="50" name="Straight Connector 49">
            <a:extLst>
              <a:ext uri="{FF2B5EF4-FFF2-40B4-BE49-F238E27FC236}">
                <a16:creationId xmlns:a16="http://schemas.microsoft.com/office/drawing/2014/main" id="{A2C83112-481A-474A-9E52-2BE5DE8881C4}"/>
              </a:ext>
            </a:extLst>
          </p:cNvPr>
          <p:cNvCxnSpPr>
            <a:cxnSpLocks/>
          </p:cNvCxnSpPr>
          <p:nvPr/>
        </p:nvCxnSpPr>
        <p:spPr>
          <a:xfrm flipH="1" flipV="1">
            <a:off x="457200" y="4563958"/>
            <a:ext cx="7435030" cy="179260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1DF4F056-2A3A-48F5-84E4-7C468D4DD0B1}"/>
              </a:ext>
            </a:extLst>
          </p:cNvPr>
          <p:cNvGrpSpPr/>
          <p:nvPr/>
        </p:nvGrpSpPr>
        <p:grpSpPr>
          <a:xfrm>
            <a:off x="7149882" y="1313544"/>
            <a:ext cx="604380" cy="4399181"/>
            <a:chOff x="2482632" y="1313544"/>
            <a:chExt cx="604380" cy="4399181"/>
          </a:xfrm>
        </p:grpSpPr>
        <p:sp>
          <p:nvSpPr>
            <p:cNvPr id="18" name="TextBox 17">
              <a:extLst>
                <a:ext uri="{FF2B5EF4-FFF2-40B4-BE49-F238E27FC236}">
                  <a16:creationId xmlns:a16="http://schemas.microsoft.com/office/drawing/2014/main" id="{A84F7F92-86E3-4045-99E1-E9EBA61DC7EA}"/>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28" name="TextBox 27">
              <a:extLst>
                <a:ext uri="{FF2B5EF4-FFF2-40B4-BE49-F238E27FC236}">
                  <a16:creationId xmlns:a16="http://schemas.microsoft.com/office/drawing/2014/main" id="{F37FEF66-92E7-403C-9323-254A35CFD7F2}"/>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29" name="TextBox 28">
              <a:extLst>
                <a:ext uri="{FF2B5EF4-FFF2-40B4-BE49-F238E27FC236}">
                  <a16:creationId xmlns:a16="http://schemas.microsoft.com/office/drawing/2014/main" id="{B4FA2B9B-9087-4082-9D1B-D2C057798EA7}"/>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30" name="TextBox 29">
              <a:extLst>
                <a:ext uri="{FF2B5EF4-FFF2-40B4-BE49-F238E27FC236}">
                  <a16:creationId xmlns:a16="http://schemas.microsoft.com/office/drawing/2014/main" id="{E0CF96F6-E2F9-45DF-84B7-8E2753DEF7CE}"/>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sp>
          <p:nvSpPr>
            <p:cNvPr id="27" name="TextBox 26">
              <a:extLst>
                <a:ext uri="{FF2B5EF4-FFF2-40B4-BE49-F238E27FC236}">
                  <a16:creationId xmlns:a16="http://schemas.microsoft.com/office/drawing/2014/main" id="{1B85EA80-B810-4DE7-A12E-E5F9C0579EE3}"/>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mc:AlternateContent xmlns:mc="http://schemas.openxmlformats.org/markup-compatibility/2006" xmlns:a14="http://schemas.microsoft.com/office/drawing/2010/main">
        <mc:Choice Requires="a14">
          <p:sp>
            <p:nvSpPr>
              <p:cNvPr id="63" name="Subtitle 2">
                <a:extLst>
                  <a:ext uri="{FF2B5EF4-FFF2-40B4-BE49-F238E27FC236}">
                    <a16:creationId xmlns:a16="http://schemas.microsoft.com/office/drawing/2014/main" id="{D76C9E0B-ED9E-4FFC-B1A1-F8DD54ECFCC9}"/>
                  </a:ext>
                </a:extLst>
              </p:cNvPr>
              <p:cNvSpPr txBox="1">
                <a:spLocks/>
              </p:cNvSpPr>
              <p:nvPr/>
            </p:nvSpPr>
            <p:spPr>
              <a:xfrm>
                <a:off x="8567780" y="5890587"/>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63" name="Subtitle 2">
                <a:extLst>
                  <a:ext uri="{FF2B5EF4-FFF2-40B4-BE49-F238E27FC236}">
                    <a16:creationId xmlns:a16="http://schemas.microsoft.com/office/drawing/2014/main" id="{D76C9E0B-ED9E-4FFC-B1A1-F8DD54ECFCC9}"/>
                  </a:ext>
                </a:extLst>
              </p:cNvPr>
              <p:cNvSpPr txBox="1">
                <a:spLocks noRot="1" noChangeAspect="1" noMove="1" noResize="1" noEditPoints="1" noAdjustHandles="1" noChangeArrowheads="1" noChangeShapeType="1" noTextEdit="1"/>
              </p:cNvSpPr>
              <p:nvPr/>
            </p:nvSpPr>
            <p:spPr>
              <a:xfrm>
                <a:off x="8567780" y="5890587"/>
                <a:ext cx="2648474" cy="776913"/>
              </a:xfrm>
              <a:prstGeom prst="rect">
                <a:avLst/>
              </a:prstGeom>
              <a:blipFill>
                <a:blip r:embed="rId9"/>
                <a:stretch>
                  <a:fillRect l="-9655" t="-26563" b="-35156"/>
                </a:stretch>
              </a:blipFill>
            </p:spPr>
            <p:txBody>
              <a:bodyPr/>
              <a:lstStyle/>
              <a:p>
                <a:r>
                  <a:rPr lang="en-CA">
                    <a:noFill/>
                  </a:rPr>
                  <a:t> </a:t>
                </a:r>
              </a:p>
            </p:txBody>
          </p:sp>
        </mc:Fallback>
      </mc:AlternateContent>
      <p:cxnSp>
        <p:nvCxnSpPr>
          <p:cNvPr id="77" name="Straight Connector 76">
            <a:extLst>
              <a:ext uri="{FF2B5EF4-FFF2-40B4-BE49-F238E27FC236}">
                <a16:creationId xmlns:a16="http://schemas.microsoft.com/office/drawing/2014/main" id="{EAD3C482-5330-4351-9852-0EFD9DBC26F0}"/>
              </a:ext>
            </a:extLst>
          </p:cNvPr>
          <p:cNvCxnSpPr>
            <a:cxnSpLocks/>
          </p:cNvCxnSpPr>
          <p:nvPr/>
        </p:nvCxnSpPr>
        <p:spPr>
          <a:xfrm>
            <a:off x="60717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85DD3B1-9F63-4DBB-AE37-74477EF30F9D}"/>
              </a:ext>
            </a:extLst>
          </p:cNvPr>
          <p:cNvCxnSpPr>
            <a:cxnSpLocks/>
          </p:cNvCxnSpPr>
          <p:nvPr/>
        </p:nvCxnSpPr>
        <p:spPr>
          <a:xfrm>
            <a:off x="4456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F176F4C-F2FC-43C1-98D0-BCDD46FD57D6}"/>
              </a:ext>
            </a:extLst>
          </p:cNvPr>
          <p:cNvCxnSpPr>
            <a:cxnSpLocks/>
          </p:cNvCxnSpPr>
          <p:nvPr/>
        </p:nvCxnSpPr>
        <p:spPr>
          <a:xfrm>
            <a:off x="41858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D447FF9-EB9B-4C69-AD99-97651099812D}"/>
              </a:ext>
            </a:extLst>
          </p:cNvPr>
          <p:cNvCxnSpPr>
            <a:cxnSpLocks/>
          </p:cNvCxnSpPr>
          <p:nvPr/>
        </p:nvCxnSpPr>
        <p:spPr>
          <a:xfrm>
            <a:off x="23125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6" name="Ink 5">
                <a:extLst>
                  <a:ext uri="{FF2B5EF4-FFF2-40B4-BE49-F238E27FC236}">
                    <a16:creationId xmlns:a16="http://schemas.microsoft.com/office/drawing/2014/main" id="{2EE71111-7451-474A-8438-D6B2499E44C6}"/>
                  </a:ext>
                </a:extLst>
              </p14:cNvPr>
              <p14:cNvContentPartPr/>
              <p14:nvPr>
                <p:extLst>
                  <p:ext uri="{42D2F446-02D8-4167-A562-619A0277C38B}">
                    <p15:isNarration xmlns:p15="http://schemas.microsoft.com/office/powerpoint/2012/main" val="1"/>
                  </p:ext>
                </p:extLst>
              </p14:nvPr>
            </p14:nvContentPartPr>
            <p14:xfrm>
              <a:off x="340560" y="3936600"/>
              <a:ext cx="6025320" cy="1636200"/>
            </p14:xfrm>
          </p:contentPart>
        </mc:Choice>
        <mc:Fallback xmlns="">
          <p:pic>
            <p:nvPicPr>
              <p:cNvPr id="6" name="Ink 5">
                <a:extLst>
                  <a:ext uri="{FF2B5EF4-FFF2-40B4-BE49-F238E27FC236}">
                    <a16:creationId xmlns:a16="http://schemas.microsoft.com/office/drawing/2014/main" id="{2EE71111-7451-474A-8438-D6B2499E44C6}"/>
                  </a:ext>
                </a:extLst>
              </p:cNvPr>
              <p:cNvPicPr>
                <a:picLocks noGrp="1" noRot="1" noChangeAspect="1" noMove="1" noResize="1" noEditPoints="1" noAdjustHandles="1" noChangeArrowheads="1" noChangeShapeType="1"/>
              </p:cNvPicPr>
              <p:nvPr/>
            </p:nvPicPr>
            <p:blipFill>
              <a:blip r:embed="rId11"/>
              <a:stretch>
                <a:fillRect/>
              </a:stretch>
            </p:blipFill>
            <p:spPr>
              <a:xfrm>
                <a:off x="331200" y="3927240"/>
                <a:ext cx="6044040" cy="1654920"/>
              </a:xfrm>
              <a:prstGeom prst="rect">
                <a:avLst/>
              </a:prstGeom>
            </p:spPr>
          </p:pic>
        </mc:Fallback>
      </mc:AlternateContent>
      <p:pic>
        <p:nvPicPr>
          <p:cNvPr id="41" name="Picture 2">
            <a:extLst>
              <a:ext uri="{FF2B5EF4-FFF2-40B4-BE49-F238E27FC236}">
                <a16:creationId xmlns:a16="http://schemas.microsoft.com/office/drawing/2014/main" id="{DB651E0E-B8CE-4852-B1F0-CF6A49D2610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010" t="39449" r="29645" b="9981"/>
          <a:stretch/>
        </p:blipFill>
        <p:spPr bwMode="auto">
          <a:xfrm flipH="1">
            <a:off x="7394120" y="6057230"/>
            <a:ext cx="1059317" cy="547657"/>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FD7CCDA6-1ACE-41E9-9AA9-5F45E7D7A326}"/>
              </a:ext>
            </a:extLst>
          </p:cNvPr>
          <p:cNvGrpSpPr/>
          <p:nvPr/>
        </p:nvGrpSpPr>
        <p:grpSpPr>
          <a:xfrm>
            <a:off x="8728527" y="1078475"/>
            <a:ext cx="3063424" cy="3419555"/>
            <a:chOff x="8728527" y="1078475"/>
            <a:chExt cx="3063424" cy="3419555"/>
          </a:xfrm>
        </p:grpSpPr>
        <p:sp>
          <p:nvSpPr>
            <p:cNvPr id="44" name="Subtitle 2">
              <a:extLst>
                <a:ext uri="{FF2B5EF4-FFF2-40B4-BE49-F238E27FC236}">
                  <a16:creationId xmlns:a16="http://schemas.microsoft.com/office/drawing/2014/main" id="{A79A1B8F-FDF4-4E0D-9042-278D813FEAB4}"/>
                </a:ext>
              </a:extLst>
            </p:cNvPr>
            <p:cNvSpPr txBox="1">
              <a:spLocks/>
            </p:cNvSpPr>
            <p:nvPr/>
          </p:nvSpPr>
          <p:spPr>
            <a:xfrm>
              <a:off x="8763001" y="1078475"/>
              <a:ext cx="3028950" cy="1836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u="sng" dirty="0"/>
                <a:t>Observer 3</a:t>
              </a:r>
              <a:r>
                <a:rPr lang="en-US" sz="4000" dirty="0"/>
                <a:t>: </a:t>
              </a:r>
              <a:br>
                <a:rPr lang="en-US" sz="4000" dirty="0"/>
              </a:br>
              <a:r>
                <a:rPr lang="en-US" sz="4000" dirty="0"/>
                <a:t>Plane moving 200 m/s left</a:t>
              </a:r>
            </a:p>
          </p:txBody>
        </p:sp>
        <p:pic>
          <p:nvPicPr>
            <p:cNvPr id="45" name="Picture 2">
              <a:extLst>
                <a:ext uri="{FF2B5EF4-FFF2-40B4-BE49-F238E27FC236}">
                  <a16:creationId xmlns:a16="http://schemas.microsoft.com/office/drawing/2014/main" id="{B75ACD80-FA1F-4D11-A69F-096FF17219B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010" t="39449" r="29645" b="9981"/>
            <a:stretch/>
          </p:blipFill>
          <p:spPr bwMode="auto">
            <a:xfrm flipH="1">
              <a:off x="8728527" y="2977582"/>
              <a:ext cx="2940959" cy="15204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6EB1F250-9CAA-4187-88D1-3396DA6FD8CE}"/>
              </a:ext>
            </a:extLst>
          </p:cNvPr>
          <p:cNvGrpSpPr/>
          <p:nvPr/>
        </p:nvGrpSpPr>
        <p:grpSpPr>
          <a:xfrm>
            <a:off x="-80935" y="6320266"/>
            <a:ext cx="8319700" cy="539901"/>
            <a:chOff x="-80935" y="6320266"/>
            <a:chExt cx="8319700" cy="539901"/>
          </a:xfrm>
        </p:grpSpPr>
        <p:sp>
          <p:nvSpPr>
            <p:cNvPr id="82" name="TextBox 81">
              <a:extLst>
                <a:ext uri="{FF2B5EF4-FFF2-40B4-BE49-F238E27FC236}">
                  <a16:creationId xmlns:a16="http://schemas.microsoft.com/office/drawing/2014/main" id="{213D68F1-47C6-43B0-A926-F50DFF5880E8}"/>
                </a:ext>
              </a:extLst>
            </p:cNvPr>
            <p:cNvSpPr txBox="1"/>
            <p:nvPr/>
          </p:nvSpPr>
          <p:spPr>
            <a:xfrm>
              <a:off x="3634719" y="6331311"/>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-200m</a:t>
              </a:r>
              <a:endParaRPr lang="en-CA" sz="2800" dirty="0">
                <a:solidFill>
                  <a:srgbClr val="002060"/>
                </a:solidFill>
              </a:endParaRPr>
            </a:p>
          </p:txBody>
        </p:sp>
        <p:sp>
          <p:nvSpPr>
            <p:cNvPr id="83" name="TextBox 82">
              <a:extLst>
                <a:ext uri="{FF2B5EF4-FFF2-40B4-BE49-F238E27FC236}">
                  <a16:creationId xmlns:a16="http://schemas.microsoft.com/office/drawing/2014/main" id="{DE936030-4FBC-4E64-AAC9-4E669C2872BF}"/>
                </a:ext>
              </a:extLst>
            </p:cNvPr>
            <p:cNvSpPr txBox="1"/>
            <p:nvPr/>
          </p:nvSpPr>
          <p:spPr>
            <a:xfrm>
              <a:off x="5527019" y="6330597"/>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sp>
          <p:nvSpPr>
            <p:cNvPr id="84" name="TextBox 83">
              <a:extLst>
                <a:ext uri="{FF2B5EF4-FFF2-40B4-BE49-F238E27FC236}">
                  <a16:creationId xmlns:a16="http://schemas.microsoft.com/office/drawing/2014/main" id="{7F60C969-DFF3-4012-AE8F-52D61E535ED3}"/>
                </a:ext>
              </a:extLst>
            </p:cNvPr>
            <p:cNvSpPr txBox="1"/>
            <p:nvPr/>
          </p:nvSpPr>
          <p:spPr>
            <a:xfrm>
              <a:off x="2815569" y="6375761"/>
              <a:ext cx="790601" cy="369332"/>
            </a:xfrm>
            <a:prstGeom prst="rect">
              <a:avLst/>
            </a:prstGeom>
            <a:solidFill>
              <a:schemeClr val="bg1"/>
            </a:solidFill>
            <a:effectLst>
              <a:softEdge rad="127000"/>
            </a:effectLst>
          </p:spPr>
          <p:txBody>
            <a:bodyPr wrap="none" rtlCol="0">
              <a:spAutoFit/>
            </a:bodyPr>
            <a:lstStyle/>
            <a:p>
              <a:r>
                <a:rPr lang="en-US" dirty="0">
                  <a:solidFill>
                    <a:srgbClr val="002060"/>
                  </a:solidFill>
                </a:rPr>
                <a:t>-250m</a:t>
              </a:r>
              <a:endParaRPr lang="en-CA" dirty="0">
                <a:solidFill>
                  <a:srgbClr val="002060"/>
                </a:solidFill>
              </a:endParaRPr>
            </a:p>
          </p:txBody>
        </p:sp>
        <p:sp>
          <p:nvSpPr>
            <p:cNvPr id="85" name="TextBox 84">
              <a:extLst>
                <a:ext uri="{FF2B5EF4-FFF2-40B4-BE49-F238E27FC236}">
                  <a16:creationId xmlns:a16="http://schemas.microsoft.com/office/drawing/2014/main" id="{E1F0D78E-D2F8-4D1D-A6F5-70E75FD7E958}"/>
                </a:ext>
              </a:extLst>
            </p:cNvPr>
            <p:cNvSpPr txBox="1"/>
            <p:nvPr/>
          </p:nvSpPr>
          <p:spPr>
            <a:xfrm>
              <a:off x="4739619" y="6375047"/>
              <a:ext cx="790601" cy="369332"/>
            </a:xfrm>
            <a:prstGeom prst="rect">
              <a:avLst/>
            </a:prstGeom>
            <a:solidFill>
              <a:schemeClr val="bg1"/>
            </a:solidFill>
            <a:effectLst>
              <a:softEdge rad="127000"/>
            </a:effectLst>
          </p:spPr>
          <p:txBody>
            <a:bodyPr wrap="none" rtlCol="0">
              <a:spAutoFit/>
            </a:bodyPr>
            <a:lstStyle/>
            <a:p>
              <a:r>
                <a:rPr lang="en-US" dirty="0">
                  <a:solidFill>
                    <a:srgbClr val="002060"/>
                  </a:solidFill>
                </a:rPr>
                <a:t>-150m</a:t>
              </a:r>
              <a:endParaRPr lang="en-CA" dirty="0">
                <a:solidFill>
                  <a:srgbClr val="002060"/>
                </a:solidFill>
              </a:endParaRPr>
            </a:p>
          </p:txBody>
        </p:sp>
        <p:sp>
          <p:nvSpPr>
            <p:cNvPr id="86" name="TextBox 85">
              <a:extLst>
                <a:ext uri="{FF2B5EF4-FFF2-40B4-BE49-F238E27FC236}">
                  <a16:creationId xmlns:a16="http://schemas.microsoft.com/office/drawing/2014/main" id="{67E024BE-16FF-4398-86F7-E96D553C1434}"/>
                </a:ext>
              </a:extLst>
            </p:cNvPr>
            <p:cNvSpPr txBox="1"/>
            <p:nvPr/>
          </p:nvSpPr>
          <p:spPr>
            <a:xfrm>
              <a:off x="1748769" y="6322433"/>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-300m</a:t>
              </a:r>
              <a:endParaRPr lang="en-CA" sz="2800" dirty="0">
                <a:solidFill>
                  <a:srgbClr val="002060"/>
                </a:solidFill>
              </a:endParaRPr>
            </a:p>
          </p:txBody>
        </p:sp>
        <p:sp>
          <p:nvSpPr>
            <p:cNvPr id="87" name="TextBox 86">
              <a:extLst>
                <a:ext uri="{FF2B5EF4-FFF2-40B4-BE49-F238E27FC236}">
                  <a16:creationId xmlns:a16="http://schemas.microsoft.com/office/drawing/2014/main" id="{C2A83CD6-9276-4EE3-9DDD-17FC7EFA717C}"/>
                </a:ext>
              </a:extLst>
            </p:cNvPr>
            <p:cNvSpPr txBox="1"/>
            <p:nvPr/>
          </p:nvSpPr>
          <p:spPr>
            <a:xfrm>
              <a:off x="-80935" y="6336947"/>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-400m</a:t>
              </a:r>
              <a:endParaRPr lang="en-CA" sz="2800" dirty="0">
                <a:solidFill>
                  <a:srgbClr val="002060"/>
                </a:solidFill>
              </a:endParaRPr>
            </a:p>
          </p:txBody>
        </p:sp>
        <p:sp>
          <p:nvSpPr>
            <p:cNvPr id="88" name="TextBox 87">
              <a:extLst>
                <a:ext uri="{FF2B5EF4-FFF2-40B4-BE49-F238E27FC236}">
                  <a16:creationId xmlns:a16="http://schemas.microsoft.com/office/drawing/2014/main" id="{3BD2617D-9246-4A7D-88AC-9583953ADF33}"/>
                </a:ext>
              </a:extLst>
            </p:cNvPr>
            <p:cNvSpPr txBox="1"/>
            <p:nvPr/>
          </p:nvSpPr>
          <p:spPr>
            <a:xfrm>
              <a:off x="976336" y="6382885"/>
              <a:ext cx="790601" cy="369332"/>
            </a:xfrm>
            <a:prstGeom prst="rect">
              <a:avLst/>
            </a:prstGeom>
            <a:solidFill>
              <a:schemeClr val="bg1"/>
            </a:solidFill>
            <a:effectLst>
              <a:softEdge rad="127000"/>
            </a:effectLst>
          </p:spPr>
          <p:txBody>
            <a:bodyPr wrap="none" rtlCol="0">
              <a:spAutoFit/>
            </a:bodyPr>
            <a:lstStyle/>
            <a:p>
              <a:r>
                <a:rPr lang="en-US" dirty="0">
                  <a:solidFill>
                    <a:srgbClr val="002060"/>
                  </a:solidFill>
                </a:rPr>
                <a:t>-350m</a:t>
              </a:r>
              <a:endParaRPr lang="en-CA" dirty="0">
                <a:solidFill>
                  <a:srgbClr val="002060"/>
                </a:solidFill>
              </a:endParaRPr>
            </a:p>
          </p:txBody>
        </p:sp>
        <p:sp>
          <p:nvSpPr>
            <p:cNvPr id="89" name="TextBox 88">
              <a:extLst>
                <a:ext uri="{FF2B5EF4-FFF2-40B4-BE49-F238E27FC236}">
                  <a16:creationId xmlns:a16="http://schemas.microsoft.com/office/drawing/2014/main" id="{CF3B7E69-314F-4E0C-90EB-C960B327BE41}"/>
                </a:ext>
              </a:extLst>
            </p:cNvPr>
            <p:cNvSpPr txBox="1"/>
            <p:nvPr/>
          </p:nvSpPr>
          <p:spPr>
            <a:xfrm>
              <a:off x="7584419" y="6320266"/>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sp>
          <p:nvSpPr>
            <p:cNvPr id="90" name="TextBox 89">
              <a:extLst>
                <a:ext uri="{FF2B5EF4-FFF2-40B4-BE49-F238E27FC236}">
                  <a16:creationId xmlns:a16="http://schemas.microsoft.com/office/drawing/2014/main" id="{C4A713EE-8005-4DE5-BF52-10845B87F078}"/>
                </a:ext>
              </a:extLst>
            </p:cNvPr>
            <p:cNvSpPr txBox="1"/>
            <p:nvPr/>
          </p:nvSpPr>
          <p:spPr>
            <a:xfrm>
              <a:off x="6659586" y="6380718"/>
              <a:ext cx="673582"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grpSp>
    </p:spTree>
    <p:custDataLst>
      <p:tags r:id="rId1"/>
    </p:custDataLst>
    <p:extLst>
      <p:ext uri="{BB962C8B-B14F-4D97-AF65-F5344CB8AC3E}">
        <p14:creationId xmlns:p14="http://schemas.microsoft.com/office/powerpoint/2010/main" val="2466975858"/>
      </p:ext>
    </p:extLst>
  </p:cSld>
  <p:clrMapOvr>
    <a:masterClrMapping/>
  </p:clrMapOvr>
  <mc:AlternateContent xmlns:mc="http://schemas.openxmlformats.org/markup-compatibility/2006" xmlns:p14="http://schemas.microsoft.com/office/powerpoint/2010/main">
    <mc:Choice Requires="p14">
      <p:transition spd="slow" p14:dur="2000" advTm="32655"/>
    </mc:Choice>
    <mc:Fallback xmlns="">
      <p:transition spd="slow" advTm="32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nodeType="clickEffect">
                                  <p:stCondLst>
                                    <p:cond delay="0"/>
                                  </p:stCondLst>
                                  <p:childTnLst>
                                    <p:animMotion origin="layout" path="M 2.08333E-7 1.85185E-6 L -0.62539 -0.2713 " pathEditMode="relative" rAng="0" ptsTypes="AA">
                                      <p:cBhvr>
                                        <p:cTn id="11" dur="1750" fill="hold"/>
                                        <p:tgtEl>
                                          <p:spTgt spid="41"/>
                                        </p:tgtEl>
                                        <p:attrNameLst>
                                          <p:attrName>ppt_x</p:attrName>
                                          <p:attrName>ppt_y</p:attrName>
                                        </p:attrNameLst>
                                      </p:cBhvr>
                                      <p:rCtr x="-31276" y="-13565"/>
                                    </p:animMotion>
                                  </p:childTnLst>
                                </p:cTn>
                              </p:par>
                              <p:par>
                                <p:cTn id="12" presetID="22" presetClass="entr" presetSubtype="2" fill="hold" nodeType="with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right)">
                                      <p:cBhvr>
                                        <p:cTn id="14" dur="2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BBB1-B754-4383-91AF-F8DE25C77D95}"/>
              </a:ext>
            </a:extLst>
          </p:cNvPr>
          <p:cNvSpPr>
            <a:spLocks noGrp="1"/>
          </p:cNvSpPr>
          <p:nvPr>
            <p:ph type="ctrTitle"/>
          </p:nvPr>
        </p:nvSpPr>
        <p:spPr>
          <a:xfrm>
            <a:off x="0" y="0"/>
            <a:ext cx="10721009" cy="2114550"/>
          </a:xfrm>
        </p:spPr>
        <p:txBody>
          <a:bodyPr>
            <a:normAutofit fontScale="90000"/>
          </a:bodyPr>
          <a:lstStyle/>
          <a:p>
            <a:pPr algn="l"/>
            <a:r>
              <a:rPr lang="en-US" b="1" dirty="0">
                <a:solidFill>
                  <a:srgbClr val="0070C0"/>
                </a:solidFill>
              </a:rPr>
              <a:t>Relativity 103:</a:t>
            </a:r>
            <a:br>
              <a:rPr lang="en-US" b="1" dirty="0">
                <a:solidFill>
                  <a:srgbClr val="0070C0"/>
                </a:solidFill>
              </a:rPr>
            </a:br>
            <a:r>
              <a:rPr lang="en-US" sz="9600" b="1" dirty="0">
                <a:solidFill>
                  <a:srgbClr val="0070C0"/>
                </a:solidFill>
              </a:rPr>
              <a:t>Galilean Relativity</a:t>
            </a:r>
            <a:endParaRPr lang="en-CA" b="1" dirty="0">
              <a:solidFill>
                <a:srgbClr val="0070C0"/>
              </a:solidFill>
            </a:endParaRPr>
          </a:p>
        </p:txBody>
      </p:sp>
      <p:sp>
        <p:nvSpPr>
          <p:cNvPr id="3" name="Subtitle 2">
            <a:extLst>
              <a:ext uri="{FF2B5EF4-FFF2-40B4-BE49-F238E27FC236}">
                <a16:creationId xmlns:a16="http://schemas.microsoft.com/office/drawing/2014/main" id="{A631193B-7932-41DD-B883-C2F5AC76CC28}"/>
              </a:ext>
            </a:extLst>
          </p:cNvPr>
          <p:cNvSpPr>
            <a:spLocks noGrp="1"/>
          </p:cNvSpPr>
          <p:nvPr>
            <p:ph type="subTitle" idx="1"/>
          </p:nvPr>
        </p:nvSpPr>
        <p:spPr>
          <a:xfrm>
            <a:off x="477906" y="2286000"/>
            <a:ext cx="11066393" cy="4152900"/>
          </a:xfrm>
        </p:spPr>
        <p:txBody>
          <a:bodyPr>
            <a:normAutofit/>
          </a:bodyPr>
          <a:lstStyle/>
          <a:p>
            <a:pPr marL="857250" indent="-857250" algn="l">
              <a:buFont typeface="+mj-lt"/>
              <a:buAutoNum type="alphaLcParenR"/>
            </a:pPr>
            <a:r>
              <a:rPr lang="en-US" sz="4000" dirty="0"/>
              <a:t>Spacetime Diagrams</a:t>
            </a:r>
          </a:p>
          <a:p>
            <a:pPr marL="857250" indent="-857250" algn="l">
              <a:buFont typeface="+mj-lt"/>
              <a:buAutoNum type="alphaLcParenR"/>
            </a:pPr>
            <a:r>
              <a:rPr lang="en-US" sz="4000" dirty="0"/>
              <a:t>Spacetime Separation Vector</a:t>
            </a:r>
          </a:p>
          <a:p>
            <a:pPr marL="857250" indent="-857250" algn="l">
              <a:buFont typeface="+mj-lt"/>
              <a:buAutoNum type="alphaLcParenR"/>
            </a:pPr>
            <a:r>
              <a:rPr lang="en-US" sz="4000" dirty="0"/>
              <a:t>Galilean Transform</a:t>
            </a:r>
          </a:p>
          <a:p>
            <a:pPr marL="857250" indent="-857250" algn="l">
              <a:buFont typeface="+mj-lt"/>
              <a:buAutoNum type="alphaLcParenR"/>
            </a:pPr>
            <a:r>
              <a:rPr lang="en-US" sz="4000" dirty="0"/>
              <a:t>Metric Tensor (Euclidean)</a:t>
            </a:r>
          </a:p>
        </p:txBody>
      </p:sp>
      <p:sp>
        <p:nvSpPr>
          <p:cNvPr id="4" name="TextBox 3">
            <a:extLst>
              <a:ext uri="{FF2B5EF4-FFF2-40B4-BE49-F238E27FC236}">
                <a16:creationId xmlns:a16="http://schemas.microsoft.com/office/drawing/2014/main" id="{62BF00FC-C747-4ADE-AC14-C881C8928C6B}"/>
              </a:ext>
            </a:extLst>
          </p:cNvPr>
          <p:cNvSpPr txBox="1"/>
          <p:nvPr/>
        </p:nvSpPr>
        <p:spPr>
          <a:xfrm>
            <a:off x="7969289" y="4305300"/>
            <a:ext cx="3817456" cy="2062103"/>
          </a:xfrm>
          <a:prstGeom prst="rect">
            <a:avLst/>
          </a:prstGeom>
          <a:noFill/>
        </p:spPr>
        <p:txBody>
          <a:bodyPr wrap="none" rtlCol="0">
            <a:spAutoFit/>
          </a:bodyPr>
          <a:lstStyle/>
          <a:p>
            <a:pPr algn="ctr"/>
            <a:r>
              <a:rPr lang="en-US" sz="3200" dirty="0">
                <a:solidFill>
                  <a:srgbClr val="C00000"/>
                </a:solidFill>
              </a:rPr>
              <a:t>black holes</a:t>
            </a:r>
          </a:p>
          <a:p>
            <a:pPr algn="ctr"/>
            <a:r>
              <a:rPr lang="en-US" sz="3200" dirty="0">
                <a:solidFill>
                  <a:srgbClr val="C00000"/>
                </a:solidFill>
              </a:rPr>
              <a:t>expansion of universe</a:t>
            </a:r>
          </a:p>
          <a:p>
            <a:pPr algn="ctr"/>
            <a:r>
              <a:rPr lang="en-US" sz="3200" dirty="0">
                <a:solidFill>
                  <a:srgbClr val="C00000"/>
                </a:solidFill>
              </a:rPr>
              <a:t>gravitational waves</a:t>
            </a:r>
          </a:p>
          <a:p>
            <a:pPr algn="ctr"/>
            <a:r>
              <a:rPr lang="en-US" sz="3200" dirty="0">
                <a:solidFill>
                  <a:srgbClr val="C00000"/>
                </a:solidFill>
              </a:rPr>
              <a:t>…more!</a:t>
            </a:r>
            <a:endParaRPr lang="en-CA" sz="3200" dirty="0">
              <a:solidFill>
                <a:srgbClr val="C00000"/>
              </a:solidFill>
            </a:endParaRPr>
          </a:p>
        </p:txBody>
      </p:sp>
      <p:sp>
        <p:nvSpPr>
          <p:cNvPr id="5" name="Subtitle 2">
            <a:extLst>
              <a:ext uri="{FF2B5EF4-FFF2-40B4-BE49-F238E27FC236}">
                <a16:creationId xmlns:a16="http://schemas.microsoft.com/office/drawing/2014/main" id="{814CFFF6-E3A7-4A4F-9664-19ABEC205DF7}"/>
              </a:ext>
            </a:extLst>
          </p:cNvPr>
          <p:cNvSpPr txBox="1">
            <a:spLocks/>
          </p:cNvSpPr>
          <p:nvPr/>
        </p:nvSpPr>
        <p:spPr>
          <a:xfrm>
            <a:off x="1308924" y="5855994"/>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a:p>
            <a:r>
              <a:rPr lang="en-CA" sz="3600" dirty="0"/>
              <a:t>(Check Description for Errors)</a:t>
            </a:r>
          </a:p>
        </p:txBody>
      </p:sp>
    </p:spTree>
    <p:custDataLst>
      <p:tags r:id="rId1"/>
    </p:custDataLst>
    <p:extLst>
      <p:ext uri="{BB962C8B-B14F-4D97-AF65-F5344CB8AC3E}">
        <p14:creationId xmlns:p14="http://schemas.microsoft.com/office/powerpoint/2010/main" val="3020265664"/>
      </p:ext>
    </p:extLst>
  </p:cSld>
  <p:clrMapOvr>
    <a:masterClrMapping/>
  </p:clrMapOvr>
  <mc:AlternateContent xmlns:mc="http://schemas.openxmlformats.org/markup-compatibility/2006" xmlns:p14="http://schemas.microsoft.com/office/powerpoint/2010/main">
    <mc:Choice Requires="p14">
      <p:transition spd="slow" p14:dur="2000" advTm="28457"/>
    </mc:Choice>
    <mc:Fallback xmlns="">
      <p:transition spd="slow" advTm="28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D71F183A-644E-40DB-80B6-468030B9B774}"/>
              </a:ext>
            </a:extLst>
          </p:cNvPr>
          <p:cNvPicPr>
            <a:picLocks noChangeAspect="1"/>
          </p:cNvPicPr>
          <p:nvPr/>
        </p:nvPicPr>
        <p:blipFill rotWithShape="1">
          <a:blip r:embed="rId4">
            <a:alphaModFix/>
          </a:blip>
          <a:srcRect l="1" t="1160" r="44684" b="-3981"/>
          <a:stretch/>
        </p:blipFill>
        <p:spPr>
          <a:xfrm>
            <a:off x="6754738" y="1014413"/>
            <a:ext cx="5437262" cy="5905500"/>
          </a:xfrm>
          <a:prstGeom prst="rect">
            <a:avLst/>
          </a:prstGeom>
        </p:spPr>
      </p:pic>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Galilean Spacetime Diagram</a:t>
            </a:r>
          </a:p>
        </p:txBody>
      </p:sp>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1028700"/>
            <a:ext cx="7927610" cy="5905500"/>
          </a:xfrm>
          <a:prstGeom prst="rect">
            <a:avLst/>
          </a:prstGeom>
        </p:spPr>
      </p:pic>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7924652" y="933450"/>
            <a:ext cx="0" cy="5753726"/>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323851" y="6346950"/>
            <a:ext cx="11734799"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61" name="Group 60">
            <a:extLst>
              <a:ext uri="{FF2B5EF4-FFF2-40B4-BE49-F238E27FC236}">
                <a16:creationId xmlns:a16="http://schemas.microsoft.com/office/drawing/2014/main" id="{1F37151D-0003-459D-9DE9-DC60385E5485}"/>
              </a:ext>
            </a:extLst>
          </p:cNvPr>
          <p:cNvGrpSpPr/>
          <p:nvPr/>
        </p:nvGrpSpPr>
        <p:grpSpPr>
          <a:xfrm>
            <a:off x="7799543" y="1691640"/>
            <a:ext cx="240004" cy="3736906"/>
            <a:chOff x="3135468" y="1691640"/>
            <a:chExt cx="240004" cy="3736906"/>
          </a:xfrm>
        </p:grpSpPr>
        <p:cxnSp>
          <p:nvCxnSpPr>
            <p:cNvPr id="53" name="Straight Connector 52">
              <a:extLst>
                <a:ext uri="{FF2B5EF4-FFF2-40B4-BE49-F238E27FC236}">
                  <a16:creationId xmlns:a16="http://schemas.microsoft.com/office/drawing/2014/main" id="{9E0FA3BA-5F5A-4FA0-8F79-D83CCBE60F8E}"/>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A2133-5100-4A28-8170-F0495D3389E2}"/>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9DFF059-D453-452D-A101-BE6DD32DC3DA}"/>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7F9A9A-07F9-41C0-AED4-52139A751EF1}"/>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96AE569-68D7-4971-96EC-29DA6C3528C4}"/>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a:extLst>
              <a:ext uri="{FF2B5EF4-FFF2-40B4-BE49-F238E27FC236}">
                <a16:creationId xmlns:a16="http://schemas.microsoft.com/office/drawing/2014/main" id="{9A2F0648-8D8B-4D1C-87B2-A495E0703784}"/>
              </a:ext>
            </a:extLst>
          </p:cNvPr>
          <p:cNvCxnSpPr>
            <a:cxnSpLocks/>
          </p:cNvCxnSpPr>
          <p:nvPr/>
        </p:nvCxnSpPr>
        <p:spPr>
          <a:xfrm>
            <a:off x="60717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F1FAA4-B933-43DD-9D95-22CF572D82F9}"/>
              </a:ext>
            </a:extLst>
          </p:cNvPr>
          <p:cNvCxnSpPr>
            <a:cxnSpLocks/>
          </p:cNvCxnSpPr>
          <p:nvPr/>
        </p:nvCxnSpPr>
        <p:spPr>
          <a:xfrm>
            <a:off x="4456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C51A2FB-7A0F-4FF8-893B-DEF878461F68}"/>
              </a:ext>
            </a:extLst>
          </p:cNvPr>
          <p:cNvCxnSpPr>
            <a:cxnSpLocks/>
          </p:cNvCxnSpPr>
          <p:nvPr/>
        </p:nvCxnSpPr>
        <p:spPr>
          <a:xfrm>
            <a:off x="41858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C83112-481A-474A-9E52-2BE5DE8881C4}"/>
              </a:ext>
            </a:extLst>
          </p:cNvPr>
          <p:cNvCxnSpPr>
            <a:cxnSpLocks/>
          </p:cNvCxnSpPr>
          <p:nvPr/>
        </p:nvCxnSpPr>
        <p:spPr>
          <a:xfrm flipH="1" flipV="1">
            <a:off x="-285750" y="4371052"/>
            <a:ext cx="8235130" cy="1985515"/>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1DF4F056-2A3A-48F5-84E4-7C468D4DD0B1}"/>
              </a:ext>
            </a:extLst>
          </p:cNvPr>
          <p:cNvGrpSpPr/>
          <p:nvPr/>
        </p:nvGrpSpPr>
        <p:grpSpPr>
          <a:xfrm>
            <a:off x="7149882" y="1313544"/>
            <a:ext cx="604380" cy="4399181"/>
            <a:chOff x="2482632" y="1313544"/>
            <a:chExt cx="604380" cy="4399181"/>
          </a:xfrm>
        </p:grpSpPr>
        <p:sp>
          <p:nvSpPr>
            <p:cNvPr id="18" name="TextBox 17">
              <a:extLst>
                <a:ext uri="{FF2B5EF4-FFF2-40B4-BE49-F238E27FC236}">
                  <a16:creationId xmlns:a16="http://schemas.microsoft.com/office/drawing/2014/main" id="{A84F7F92-86E3-4045-99E1-E9EBA61DC7EA}"/>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28" name="TextBox 27">
              <a:extLst>
                <a:ext uri="{FF2B5EF4-FFF2-40B4-BE49-F238E27FC236}">
                  <a16:creationId xmlns:a16="http://schemas.microsoft.com/office/drawing/2014/main" id="{F37FEF66-92E7-403C-9323-254A35CFD7F2}"/>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29" name="TextBox 28">
              <a:extLst>
                <a:ext uri="{FF2B5EF4-FFF2-40B4-BE49-F238E27FC236}">
                  <a16:creationId xmlns:a16="http://schemas.microsoft.com/office/drawing/2014/main" id="{B4FA2B9B-9087-4082-9D1B-D2C057798EA7}"/>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30" name="TextBox 29">
              <a:extLst>
                <a:ext uri="{FF2B5EF4-FFF2-40B4-BE49-F238E27FC236}">
                  <a16:creationId xmlns:a16="http://schemas.microsoft.com/office/drawing/2014/main" id="{E0CF96F6-E2F9-45DF-84B7-8E2753DEF7CE}"/>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sp>
          <p:nvSpPr>
            <p:cNvPr id="27" name="TextBox 26">
              <a:extLst>
                <a:ext uri="{FF2B5EF4-FFF2-40B4-BE49-F238E27FC236}">
                  <a16:creationId xmlns:a16="http://schemas.microsoft.com/office/drawing/2014/main" id="{1B85EA80-B810-4DE7-A12E-E5F9C0579EE3}"/>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mc:AlternateContent xmlns:mc="http://schemas.openxmlformats.org/markup-compatibility/2006" xmlns:a14="http://schemas.microsoft.com/office/drawing/2010/main">
        <mc:Choice Requires="a14">
          <p:sp>
            <p:nvSpPr>
              <p:cNvPr id="63" name="Subtitle 2">
                <a:extLst>
                  <a:ext uri="{FF2B5EF4-FFF2-40B4-BE49-F238E27FC236}">
                    <a16:creationId xmlns:a16="http://schemas.microsoft.com/office/drawing/2014/main" id="{D76C9E0B-ED9E-4FFC-B1A1-F8DD54ECFCC9}"/>
                  </a:ext>
                </a:extLst>
              </p:cNvPr>
              <p:cNvSpPr txBox="1">
                <a:spLocks/>
              </p:cNvSpPr>
              <p:nvPr/>
            </p:nvSpPr>
            <p:spPr>
              <a:xfrm>
                <a:off x="9543526" y="5471487"/>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63" name="Subtitle 2">
                <a:extLst>
                  <a:ext uri="{FF2B5EF4-FFF2-40B4-BE49-F238E27FC236}">
                    <a16:creationId xmlns:a16="http://schemas.microsoft.com/office/drawing/2014/main" id="{D76C9E0B-ED9E-4FFC-B1A1-F8DD54ECFCC9}"/>
                  </a:ext>
                </a:extLst>
              </p:cNvPr>
              <p:cNvSpPr txBox="1">
                <a:spLocks noRot="1" noChangeAspect="1" noMove="1" noResize="1" noEditPoints="1" noAdjustHandles="1" noChangeArrowheads="1" noChangeShapeType="1" noTextEdit="1"/>
              </p:cNvSpPr>
              <p:nvPr/>
            </p:nvSpPr>
            <p:spPr>
              <a:xfrm>
                <a:off x="9543526" y="5471487"/>
                <a:ext cx="2648474" cy="776913"/>
              </a:xfrm>
              <a:prstGeom prst="rect">
                <a:avLst/>
              </a:prstGeom>
              <a:blipFill>
                <a:blip r:embed="rId8"/>
                <a:stretch>
                  <a:fillRect l="-9908" t="-27559" b="-3622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5010FE0-BF37-49DC-908F-08510C6C9F03}"/>
                  </a:ext>
                </a:extLst>
              </p:cNvPr>
              <p:cNvSpPr txBox="1">
                <a:spLocks/>
              </p:cNvSpPr>
              <p:nvPr/>
            </p:nvSpPr>
            <p:spPr>
              <a:xfrm>
                <a:off x="5654098" y="6902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37" name="Subtitle 2">
                <a:extLst>
                  <a:ext uri="{FF2B5EF4-FFF2-40B4-BE49-F238E27FC236}">
                    <a16:creationId xmlns:a16="http://schemas.microsoft.com/office/drawing/2014/main" id="{A5010FE0-BF37-49DC-908F-08510C6C9F03}"/>
                  </a:ext>
                </a:extLst>
              </p:cNvPr>
              <p:cNvSpPr txBox="1">
                <a:spLocks noRot="1" noChangeAspect="1" noMove="1" noResize="1" noEditPoints="1" noAdjustHandles="1" noChangeArrowheads="1" noChangeShapeType="1" noTextEdit="1"/>
              </p:cNvSpPr>
              <p:nvPr/>
            </p:nvSpPr>
            <p:spPr>
              <a:xfrm>
                <a:off x="5654098" y="690261"/>
                <a:ext cx="2648474" cy="757540"/>
              </a:xfrm>
              <a:prstGeom prst="rect">
                <a:avLst/>
              </a:prstGeom>
              <a:blipFill>
                <a:blip r:embed="rId9"/>
                <a:stretch>
                  <a:fillRect t="-27200" b="-38400"/>
                </a:stretch>
              </a:blipFill>
            </p:spPr>
            <p:txBody>
              <a:bodyPr/>
              <a:lstStyle/>
              <a:p>
                <a:r>
                  <a:rPr lang="en-CA">
                    <a:noFill/>
                  </a:rPr>
                  <a:t> </a:t>
                </a:r>
              </a:p>
            </p:txBody>
          </p:sp>
        </mc:Fallback>
      </mc:AlternateContent>
      <p:cxnSp>
        <p:nvCxnSpPr>
          <p:cNvPr id="68" name="Straight Connector 67">
            <a:extLst>
              <a:ext uri="{FF2B5EF4-FFF2-40B4-BE49-F238E27FC236}">
                <a16:creationId xmlns:a16="http://schemas.microsoft.com/office/drawing/2014/main" id="{7CE465A2-4261-4363-BBDD-F949C5E7D023}"/>
              </a:ext>
            </a:extLst>
          </p:cNvPr>
          <p:cNvCxnSpPr>
            <a:cxnSpLocks/>
          </p:cNvCxnSpPr>
          <p:nvPr/>
        </p:nvCxnSpPr>
        <p:spPr>
          <a:xfrm>
            <a:off x="23125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450F83A-B388-4F78-839A-70FA02573815}"/>
              </a:ext>
            </a:extLst>
          </p:cNvPr>
          <p:cNvCxnSpPr>
            <a:cxnSpLocks/>
          </p:cNvCxnSpPr>
          <p:nvPr/>
        </p:nvCxnSpPr>
        <p:spPr>
          <a:xfrm>
            <a:off x="11666133" y="619125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2F40E80-5683-46D0-A277-4CB2372EE7AD}"/>
              </a:ext>
            </a:extLst>
          </p:cNvPr>
          <p:cNvCxnSpPr>
            <a:cxnSpLocks/>
          </p:cNvCxnSpPr>
          <p:nvPr/>
        </p:nvCxnSpPr>
        <p:spPr>
          <a:xfrm>
            <a:off x="9792883" y="619125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AE6BC17-6AB4-4203-83EA-D423403CB94A}"/>
              </a:ext>
            </a:extLst>
          </p:cNvPr>
          <p:cNvSpPr txBox="1"/>
          <p:nvPr/>
        </p:nvSpPr>
        <p:spPr>
          <a:xfrm>
            <a:off x="9305269" y="6329144"/>
            <a:ext cx="1019831"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sp>
        <p:nvSpPr>
          <p:cNvPr id="38" name="TextBox 37">
            <a:extLst>
              <a:ext uri="{FF2B5EF4-FFF2-40B4-BE49-F238E27FC236}">
                <a16:creationId xmlns:a16="http://schemas.microsoft.com/office/drawing/2014/main" id="{D84EA7B1-C59C-4DEB-897B-B71B62C9F88C}"/>
              </a:ext>
            </a:extLst>
          </p:cNvPr>
          <p:cNvSpPr txBox="1"/>
          <p:nvPr/>
        </p:nvSpPr>
        <p:spPr>
          <a:xfrm>
            <a:off x="11172169" y="6328430"/>
            <a:ext cx="1019831"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200m</a:t>
            </a:r>
            <a:endParaRPr lang="en-CA" sz="2800" dirty="0">
              <a:solidFill>
                <a:srgbClr val="002060"/>
              </a:solidFill>
            </a:endParaRPr>
          </a:p>
        </p:txBody>
      </p:sp>
      <p:sp>
        <p:nvSpPr>
          <p:cNvPr id="40" name="TextBox 39">
            <a:extLst>
              <a:ext uri="{FF2B5EF4-FFF2-40B4-BE49-F238E27FC236}">
                <a16:creationId xmlns:a16="http://schemas.microsoft.com/office/drawing/2014/main" id="{1329A665-F76D-423F-A3E8-95B50A0F2277}"/>
              </a:ext>
            </a:extLst>
          </p:cNvPr>
          <p:cNvSpPr txBox="1"/>
          <p:nvPr/>
        </p:nvSpPr>
        <p:spPr>
          <a:xfrm>
            <a:off x="8549619" y="6373594"/>
            <a:ext cx="603050"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sp>
        <p:nvSpPr>
          <p:cNvPr id="41" name="TextBox 40">
            <a:extLst>
              <a:ext uri="{FF2B5EF4-FFF2-40B4-BE49-F238E27FC236}">
                <a16:creationId xmlns:a16="http://schemas.microsoft.com/office/drawing/2014/main" id="{8F39BF8B-4511-43F6-B06F-E80AF6DE887C}"/>
              </a:ext>
            </a:extLst>
          </p:cNvPr>
          <p:cNvSpPr txBox="1"/>
          <p:nvPr/>
        </p:nvSpPr>
        <p:spPr>
          <a:xfrm>
            <a:off x="10359369" y="6372880"/>
            <a:ext cx="720069" cy="369332"/>
          </a:xfrm>
          <a:prstGeom prst="rect">
            <a:avLst/>
          </a:prstGeom>
          <a:solidFill>
            <a:schemeClr val="bg1"/>
          </a:solidFill>
          <a:effectLst>
            <a:softEdge rad="127000"/>
          </a:effectLst>
        </p:spPr>
        <p:txBody>
          <a:bodyPr wrap="none" rtlCol="0">
            <a:spAutoFit/>
          </a:bodyPr>
          <a:lstStyle/>
          <a:p>
            <a:r>
              <a:rPr lang="en-US" dirty="0">
                <a:solidFill>
                  <a:srgbClr val="002060"/>
                </a:solidFill>
              </a:rPr>
              <a:t>150m</a:t>
            </a:r>
            <a:endParaRPr lang="en-CA" dirty="0">
              <a:solidFill>
                <a:srgbClr val="002060"/>
              </a:solidFill>
            </a:endParaRPr>
          </a:p>
        </p:txBody>
      </p:sp>
      <p:grpSp>
        <p:nvGrpSpPr>
          <p:cNvPr id="7" name="Group 6">
            <a:extLst>
              <a:ext uri="{FF2B5EF4-FFF2-40B4-BE49-F238E27FC236}">
                <a16:creationId xmlns:a16="http://schemas.microsoft.com/office/drawing/2014/main" id="{FEA3B40F-9722-4658-91CB-3D20DAAB6021}"/>
              </a:ext>
            </a:extLst>
          </p:cNvPr>
          <p:cNvGrpSpPr/>
          <p:nvPr/>
        </p:nvGrpSpPr>
        <p:grpSpPr>
          <a:xfrm>
            <a:off x="-80935" y="6320266"/>
            <a:ext cx="8319700" cy="539901"/>
            <a:chOff x="-80935" y="6320266"/>
            <a:chExt cx="8319700" cy="539901"/>
          </a:xfrm>
        </p:grpSpPr>
        <p:sp>
          <p:nvSpPr>
            <p:cNvPr id="70" name="TextBox 69">
              <a:extLst>
                <a:ext uri="{FF2B5EF4-FFF2-40B4-BE49-F238E27FC236}">
                  <a16:creationId xmlns:a16="http://schemas.microsoft.com/office/drawing/2014/main" id="{8A908041-9904-426F-B1E9-ED134628B19A}"/>
                </a:ext>
              </a:extLst>
            </p:cNvPr>
            <p:cNvSpPr txBox="1"/>
            <p:nvPr/>
          </p:nvSpPr>
          <p:spPr>
            <a:xfrm>
              <a:off x="3634719" y="6331311"/>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-200m</a:t>
              </a:r>
              <a:endParaRPr lang="en-CA" sz="2800" dirty="0">
                <a:solidFill>
                  <a:srgbClr val="002060"/>
                </a:solidFill>
              </a:endParaRPr>
            </a:p>
          </p:txBody>
        </p:sp>
        <p:sp>
          <p:nvSpPr>
            <p:cNvPr id="71" name="TextBox 70">
              <a:extLst>
                <a:ext uri="{FF2B5EF4-FFF2-40B4-BE49-F238E27FC236}">
                  <a16:creationId xmlns:a16="http://schemas.microsoft.com/office/drawing/2014/main" id="{A68E9776-4573-4504-99FE-9758F9C42530}"/>
                </a:ext>
              </a:extLst>
            </p:cNvPr>
            <p:cNvSpPr txBox="1"/>
            <p:nvPr/>
          </p:nvSpPr>
          <p:spPr>
            <a:xfrm>
              <a:off x="5527019" y="6330597"/>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sp>
          <p:nvSpPr>
            <p:cNvPr id="72" name="TextBox 71">
              <a:extLst>
                <a:ext uri="{FF2B5EF4-FFF2-40B4-BE49-F238E27FC236}">
                  <a16:creationId xmlns:a16="http://schemas.microsoft.com/office/drawing/2014/main" id="{F30797E1-0195-4AEA-BF27-78C36FEC7850}"/>
                </a:ext>
              </a:extLst>
            </p:cNvPr>
            <p:cNvSpPr txBox="1"/>
            <p:nvPr/>
          </p:nvSpPr>
          <p:spPr>
            <a:xfrm>
              <a:off x="2815569" y="6375761"/>
              <a:ext cx="790601" cy="369332"/>
            </a:xfrm>
            <a:prstGeom prst="rect">
              <a:avLst/>
            </a:prstGeom>
            <a:solidFill>
              <a:schemeClr val="bg1"/>
            </a:solidFill>
            <a:effectLst>
              <a:softEdge rad="127000"/>
            </a:effectLst>
          </p:spPr>
          <p:txBody>
            <a:bodyPr wrap="none" rtlCol="0">
              <a:spAutoFit/>
            </a:bodyPr>
            <a:lstStyle/>
            <a:p>
              <a:r>
                <a:rPr lang="en-US" dirty="0">
                  <a:solidFill>
                    <a:srgbClr val="002060"/>
                  </a:solidFill>
                </a:rPr>
                <a:t>-250m</a:t>
              </a:r>
              <a:endParaRPr lang="en-CA" dirty="0">
                <a:solidFill>
                  <a:srgbClr val="002060"/>
                </a:solidFill>
              </a:endParaRPr>
            </a:p>
          </p:txBody>
        </p:sp>
        <p:sp>
          <p:nvSpPr>
            <p:cNvPr id="73" name="TextBox 72">
              <a:extLst>
                <a:ext uri="{FF2B5EF4-FFF2-40B4-BE49-F238E27FC236}">
                  <a16:creationId xmlns:a16="http://schemas.microsoft.com/office/drawing/2014/main" id="{C7F30FCC-EA08-4865-9A76-F7373818BCDB}"/>
                </a:ext>
              </a:extLst>
            </p:cNvPr>
            <p:cNvSpPr txBox="1"/>
            <p:nvPr/>
          </p:nvSpPr>
          <p:spPr>
            <a:xfrm>
              <a:off x="4739619" y="6375047"/>
              <a:ext cx="790601" cy="369332"/>
            </a:xfrm>
            <a:prstGeom prst="rect">
              <a:avLst/>
            </a:prstGeom>
            <a:solidFill>
              <a:schemeClr val="bg1"/>
            </a:solidFill>
            <a:effectLst>
              <a:softEdge rad="127000"/>
            </a:effectLst>
          </p:spPr>
          <p:txBody>
            <a:bodyPr wrap="none" rtlCol="0">
              <a:spAutoFit/>
            </a:bodyPr>
            <a:lstStyle/>
            <a:p>
              <a:r>
                <a:rPr lang="en-US" dirty="0">
                  <a:solidFill>
                    <a:srgbClr val="002060"/>
                  </a:solidFill>
                </a:rPr>
                <a:t>-150m</a:t>
              </a:r>
              <a:endParaRPr lang="en-CA" dirty="0">
                <a:solidFill>
                  <a:srgbClr val="002060"/>
                </a:solidFill>
              </a:endParaRPr>
            </a:p>
          </p:txBody>
        </p:sp>
        <p:sp>
          <p:nvSpPr>
            <p:cNvPr id="74" name="TextBox 73">
              <a:extLst>
                <a:ext uri="{FF2B5EF4-FFF2-40B4-BE49-F238E27FC236}">
                  <a16:creationId xmlns:a16="http://schemas.microsoft.com/office/drawing/2014/main" id="{13BEBAF6-FBE8-4127-9390-1C628DBBC488}"/>
                </a:ext>
              </a:extLst>
            </p:cNvPr>
            <p:cNvSpPr txBox="1"/>
            <p:nvPr/>
          </p:nvSpPr>
          <p:spPr>
            <a:xfrm>
              <a:off x="1748769" y="6322433"/>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-300m</a:t>
              </a:r>
              <a:endParaRPr lang="en-CA" sz="2800" dirty="0">
                <a:solidFill>
                  <a:srgbClr val="002060"/>
                </a:solidFill>
              </a:endParaRPr>
            </a:p>
          </p:txBody>
        </p:sp>
        <p:sp>
          <p:nvSpPr>
            <p:cNvPr id="75" name="TextBox 74">
              <a:extLst>
                <a:ext uri="{FF2B5EF4-FFF2-40B4-BE49-F238E27FC236}">
                  <a16:creationId xmlns:a16="http://schemas.microsoft.com/office/drawing/2014/main" id="{BCB902A5-4340-4241-850E-B0E9B81BBD3F}"/>
                </a:ext>
              </a:extLst>
            </p:cNvPr>
            <p:cNvSpPr txBox="1"/>
            <p:nvPr/>
          </p:nvSpPr>
          <p:spPr>
            <a:xfrm>
              <a:off x="-80935" y="6336947"/>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-400m</a:t>
              </a:r>
              <a:endParaRPr lang="en-CA" sz="2800" dirty="0">
                <a:solidFill>
                  <a:srgbClr val="002060"/>
                </a:solidFill>
              </a:endParaRPr>
            </a:p>
          </p:txBody>
        </p:sp>
        <p:sp>
          <p:nvSpPr>
            <p:cNvPr id="76" name="TextBox 75">
              <a:extLst>
                <a:ext uri="{FF2B5EF4-FFF2-40B4-BE49-F238E27FC236}">
                  <a16:creationId xmlns:a16="http://schemas.microsoft.com/office/drawing/2014/main" id="{4FED0509-0209-4894-84E7-D08DF422C13A}"/>
                </a:ext>
              </a:extLst>
            </p:cNvPr>
            <p:cNvSpPr txBox="1"/>
            <p:nvPr/>
          </p:nvSpPr>
          <p:spPr>
            <a:xfrm>
              <a:off x="976336" y="6382885"/>
              <a:ext cx="790601" cy="369332"/>
            </a:xfrm>
            <a:prstGeom prst="rect">
              <a:avLst/>
            </a:prstGeom>
            <a:solidFill>
              <a:schemeClr val="bg1"/>
            </a:solidFill>
            <a:effectLst>
              <a:softEdge rad="127000"/>
            </a:effectLst>
          </p:spPr>
          <p:txBody>
            <a:bodyPr wrap="none" rtlCol="0">
              <a:spAutoFit/>
            </a:bodyPr>
            <a:lstStyle/>
            <a:p>
              <a:r>
                <a:rPr lang="en-US" dirty="0">
                  <a:solidFill>
                    <a:srgbClr val="002060"/>
                  </a:solidFill>
                </a:rPr>
                <a:t>-350m</a:t>
              </a:r>
              <a:endParaRPr lang="en-CA" dirty="0">
                <a:solidFill>
                  <a:srgbClr val="002060"/>
                </a:solidFill>
              </a:endParaRPr>
            </a:p>
          </p:txBody>
        </p:sp>
        <p:sp>
          <p:nvSpPr>
            <p:cNvPr id="43" name="TextBox 42">
              <a:extLst>
                <a:ext uri="{FF2B5EF4-FFF2-40B4-BE49-F238E27FC236}">
                  <a16:creationId xmlns:a16="http://schemas.microsoft.com/office/drawing/2014/main" id="{0C16F22C-6011-41B0-9684-DF2F133A4474}"/>
                </a:ext>
              </a:extLst>
            </p:cNvPr>
            <p:cNvSpPr txBox="1"/>
            <p:nvPr/>
          </p:nvSpPr>
          <p:spPr>
            <a:xfrm>
              <a:off x="7584419" y="6320266"/>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sp>
          <p:nvSpPr>
            <p:cNvPr id="45" name="TextBox 44">
              <a:extLst>
                <a:ext uri="{FF2B5EF4-FFF2-40B4-BE49-F238E27FC236}">
                  <a16:creationId xmlns:a16="http://schemas.microsoft.com/office/drawing/2014/main" id="{D7BBA62D-7C55-4251-A2C6-71B22EE2EE40}"/>
                </a:ext>
              </a:extLst>
            </p:cNvPr>
            <p:cNvSpPr txBox="1"/>
            <p:nvPr/>
          </p:nvSpPr>
          <p:spPr>
            <a:xfrm>
              <a:off x="6659586" y="6380718"/>
              <a:ext cx="673582"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grpSp>
      <p:cxnSp>
        <p:nvCxnSpPr>
          <p:cNvPr id="81" name="Straight Connector 80">
            <a:extLst>
              <a:ext uri="{FF2B5EF4-FFF2-40B4-BE49-F238E27FC236}">
                <a16:creationId xmlns:a16="http://schemas.microsoft.com/office/drawing/2014/main" id="{D69A13A6-9454-405D-89D2-3A78EE3CFD87}"/>
              </a:ext>
            </a:extLst>
          </p:cNvPr>
          <p:cNvCxnSpPr>
            <a:cxnSpLocks/>
          </p:cNvCxnSpPr>
          <p:nvPr/>
        </p:nvCxnSpPr>
        <p:spPr>
          <a:xfrm flipV="1">
            <a:off x="7946488" y="1659988"/>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1D684FE-719D-4353-82E4-A2D43650A3B9}"/>
              </a:ext>
            </a:extLst>
          </p:cNvPr>
          <p:cNvCxnSpPr>
            <a:cxnSpLocks/>
          </p:cNvCxnSpPr>
          <p:nvPr/>
        </p:nvCxnSpPr>
        <p:spPr>
          <a:xfrm flipV="1">
            <a:off x="8058150" y="1752600"/>
            <a:ext cx="0" cy="45974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4" name="Ink 23">
                <a:extLst>
                  <a:ext uri="{FF2B5EF4-FFF2-40B4-BE49-F238E27FC236}">
                    <a16:creationId xmlns:a16="http://schemas.microsoft.com/office/drawing/2014/main" id="{ACEB5195-72DF-447D-86AB-06044929544C}"/>
                  </a:ext>
                </a:extLst>
              </p14:cNvPr>
              <p14:cNvContentPartPr/>
              <p14:nvPr>
                <p:extLst>
                  <p:ext uri="{42D2F446-02D8-4167-A562-619A0277C38B}">
                    <p15:isNarration xmlns:p15="http://schemas.microsoft.com/office/powerpoint/2012/main" val="1"/>
                  </p:ext>
                </p:extLst>
              </p14:nvPr>
            </p14:nvContentPartPr>
            <p14:xfrm>
              <a:off x="2874960" y="2831040"/>
              <a:ext cx="7619400" cy="2732760"/>
            </p14:xfrm>
          </p:contentPart>
        </mc:Choice>
        <mc:Fallback xmlns="">
          <p:pic>
            <p:nvPicPr>
              <p:cNvPr id="24" name="Ink 23">
                <a:extLst>
                  <a:ext uri="{FF2B5EF4-FFF2-40B4-BE49-F238E27FC236}">
                    <a16:creationId xmlns:a16="http://schemas.microsoft.com/office/drawing/2014/main" id="{ACEB5195-72DF-447D-86AB-06044929544C}"/>
                  </a:ext>
                </a:extLst>
              </p:cNvPr>
              <p:cNvPicPr>
                <a:picLocks noGrp="1" noRot="1" noChangeAspect="1" noMove="1" noResize="1" noEditPoints="1" noAdjustHandles="1" noChangeArrowheads="1" noChangeShapeType="1"/>
              </p:cNvPicPr>
              <p:nvPr/>
            </p:nvPicPr>
            <p:blipFill>
              <a:blip r:embed="rId13"/>
              <a:stretch>
                <a:fillRect/>
              </a:stretch>
            </p:blipFill>
            <p:spPr>
              <a:xfrm>
                <a:off x="2865600" y="2821680"/>
                <a:ext cx="7638120" cy="2751480"/>
              </a:xfrm>
              <a:prstGeom prst="rect">
                <a:avLst/>
              </a:prstGeom>
            </p:spPr>
          </p:pic>
        </mc:Fallback>
      </mc:AlternateContent>
      <p:pic>
        <p:nvPicPr>
          <p:cNvPr id="56" name="Picture 2">
            <a:extLst>
              <a:ext uri="{FF2B5EF4-FFF2-40B4-BE49-F238E27FC236}">
                <a16:creationId xmlns:a16="http://schemas.microsoft.com/office/drawing/2014/main" id="{3F121586-F998-4FC7-8C03-E54F7E6C1D4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010" t="39449" r="29645" b="9981"/>
          <a:stretch/>
        </p:blipFill>
        <p:spPr bwMode="auto">
          <a:xfrm flipH="1">
            <a:off x="7394120" y="6057230"/>
            <a:ext cx="1059317" cy="54765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Ford Mustang, Car, Racing Car, Sports Car, Automobile">
            <a:extLst>
              <a:ext uri="{FF2B5EF4-FFF2-40B4-BE49-F238E27FC236}">
                <a16:creationId xmlns:a16="http://schemas.microsoft.com/office/drawing/2014/main" id="{EDFE5CB6-0FC6-4CFB-B40F-7F126B06FD3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H="1">
            <a:off x="7157390" y="5981699"/>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90E8F13F-6165-4352-9DF2-603FFF065522}"/>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9095" t="10139" b="5438"/>
          <a:stretch/>
        </p:blipFill>
        <p:spPr bwMode="auto">
          <a:xfrm>
            <a:off x="7541384" y="5795584"/>
            <a:ext cx="754437" cy="10333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67800523"/>
      </p:ext>
    </p:extLst>
  </p:cSld>
  <p:clrMapOvr>
    <a:masterClrMapping/>
  </p:clrMapOvr>
  <mc:AlternateContent xmlns:mc="http://schemas.openxmlformats.org/markup-compatibility/2006" xmlns:p14="http://schemas.microsoft.com/office/powerpoint/2010/main">
    <mc:Choice Requires="p14">
      <p:transition spd="slow" p14:dur="2000" advTm="24716"/>
    </mc:Choice>
    <mc:Fallback xmlns="">
      <p:transition spd="slow" advTm="24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md type="call" cmd="playFrom(0.0)">
                                      <p:cBhvr>
                                        <p:cTn id="7" dur="1" fill="hold"/>
                                        <p:tgtEl>
                                          <p:spTgt spid="24"/>
                                        </p:tgtEl>
                                      </p:cBhvr>
                                    </p:cmd>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nodeType="clickEffect">
                                  <p:stCondLst>
                                    <p:cond delay="0"/>
                                  </p:stCondLst>
                                  <p:childTnLst>
                                    <p:animMotion origin="layout" path="M -3.33333E-6 -1.11111E-6 L 0.19922 -0.68102 " pathEditMode="relative" rAng="0" ptsTypes="AA">
                                      <p:cBhvr>
                                        <p:cTn id="11" dur="5000" fill="hold"/>
                                        <p:tgtEl>
                                          <p:spTgt spid="60"/>
                                        </p:tgtEl>
                                        <p:attrNameLst>
                                          <p:attrName>ppt_x</p:attrName>
                                          <p:attrName>ppt_y</p:attrName>
                                        </p:attrNameLst>
                                      </p:cBhvr>
                                      <p:rCtr x="9961" y="-34051"/>
                                    </p:animMotion>
                                  </p:childTnLst>
                                </p:cTn>
                              </p:par>
                              <p:par>
                                <p:cTn id="12" presetID="22" presetClass="entr" presetSubtype="4" fill="hold" nodeType="with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wipe(down)">
                                      <p:cBhvr>
                                        <p:cTn id="14" dur="5000"/>
                                        <p:tgtEl>
                                          <p:spTgt spid="83"/>
                                        </p:tgtEl>
                                      </p:cBhvr>
                                    </p:animEffect>
                                  </p:childTnLst>
                                </p:cTn>
                              </p:par>
                              <p:par>
                                <p:cTn id="15" presetID="42" presetClass="path" presetSubtype="0" fill="hold" nodeType="withEffect">
                                  <p:stCondLst>
                                    <p:cond delay="0"/>
                                  </p:stCondLst>
                                  <p:childTnLst>
                                    <p:animMotion origin="layout" path="M 8.33333E-7 -3.7037E-7 L 8.33333E-7 -0.67477 " pathEditMode="relative" rAng="0" ptsTypes="AA">
                                      <p:cBhvr>
                                        <p:cTn id="16" dur="5000" fill="hold"/>
                                        <p:tgtEl>
                                          <p:spTgt spid="62"/>
                                        </p:tgtEl>
                                        <p:attrNameLst>
                                          <p:attrName>ppt_x</p:attrName>
                                          <p:attrName>ppt_y</p:attrName>
                                        </p:attrNameLst>
                                      </p:cBhvr>
                                      <p:rCtr x="0" y="-33750"/>
                                    </p:animMotion>
                                  </p:childTnLst>
                                </p:cTn>
                              </p:par>
                              <p:par>
                                <p:cTn id="17" presetID="22" presetClass="entr" presetSubtype="4"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down)">
                                      <p:cBhvr>
                                        <p:cTn id="19" dur="5500"/>
                                        <p:tgtEl>
                                          <p:spTgt spid="81"/>
                                        </p:tgtEl>
                                      </p:cBhvr>
                                    </p:animEffect>
                                  </p:childTnLst>
                                </p:cTn>
                              </p:par>
                              <p:par>
                                <p:cTn id="20" presetID="22" presetClass="entr" presetSubtype="2"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2000"/>
                                        <p:tgtEl>
                                          <p:spTgt spid="50"/>
                                        </p:tgtEl>
                                      </p:cBhvr>
                                    </p:animEffect>
                                  </p:childTnLst>
                                </p:cTn>
                              </p:par>
                              <p:par>
                                <p:cTn id="23" presetID="42" presetClass="path" presetSubtype="0" fill="hold" nodeType="withEffect">
                                  <p:stCondLst>
                                    <p:cond delay="0"/>
                                  </p:stCondLst>
                                  <p:childTnLst>
                                    <p:animMotion origin="layout" path="M 2.08333E-7 1.85185E-6 L -0.62539 -0.2713 " pathEditMode="relative" rAng="0" ptsTypes="AA">
                                      <p:cBhvr>
                                        <p:cTn id="24" dur="1750" fill="hold"/>
                                        <p:tgtEl>
                                          <p:spTgt spid="56"/>
                                        </p:tgtEl>
                                        <p:attrNameLst>
                                          <p:attrName>ppt_x</p:attrName>
                                          <p:attrName>ppt_y</p:attrName>
                                        </p:attrNameLst>
                                      </p:cBhvr>
                                      <p:rCtr x="-31276" y="-13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221DA7-D24D-4D78-BF6C-1D163AF52BE9}"/>
              </a:ext>
            </a:extLst>
          </p:cNvPr>
          <p:cNvSpPr txBox="1"/>
          <p:nvPr/>
        </p:nvSpPr>
        <p:spPr>
          <a:xfrm>
            <a:off x="911494" y="5657671"/>
            <a:ext cx="11037958" cy="1200329"/>
          </a:xfrm>
          <a:prstGeom prst="rect">
            <a:avLst/>
          </a:prstGeom>
          <a:noFill/>
        </p:spPr>
        <p:txBody>
          <a:bodyPr wrap="none" rtlCol="0">
            <a:spAutoFit/>
          </a:bodyPr>
          <a:lstStyle/>
          <a:p>
            <a:r>
              <a:rPr lang="en-US" sz="3600" u="sng" dirty="0"/>
              <a:t>Galilean Relativity</a:t>
            </a:r>
            <a:r>
              <a:rPr lang="en-US" sz="3600" dirty="0"/>
              <a:t>: All motion is relative to something else</a:t>
            </a:r>
            <a:endParaRPr lang="en-CA" sz="3600" dirty="0"/>
          </a:p>
          <a:p>
            <a:pPr marL="285750" indent="-285750">
              <a:buFont typeface="Arial" panose="020B0604020202020204" pitchFamily="34" charset="0"/>
              <a:buChar char="•"/>
            </a:pPr>
            <a:r>
              <a:rPr lang="en-US" sz="3600" dirty="0"/>
              <a:t>There is no special “stationary” reference frame at rest</a:t>
            </a:r>
          </a:p>
        </p:txBody>
      </p:sp>
      <p:cxnSp>
        <p:nvCxnSpPr>
          <p:cNvPr id="5" name="Straight Connector 4">
            <a:extLst>
              <a:ext uri="{FF2B5EF4-FFF2-40B4-BE49-F238E27FC236}">
                <a16:creationId xmlns:a16="http://schemas.microsoft.com/office/drawing/2014/main" id="{FE2CDC4B-729C-47BF-A32C-98CE91A138AA}"/>
              </a:ext>
            </a:extLst>
          </p:cNvPr>
          <p:cNvCxnSpPr>
            <a:cxnSpLocks/>
          </p:cNvCxnSpPr>
          <p:nvPr/>
        </p:nvCxnSpPr>
        <p:spPr>
          <a:xfrm>
            <a:off x="0" y="5724421"/>
            <a:ext cx="12192000" cy="0"/>
          </a:xfrm>
          <a:prstGeom prst="line">
            <a:avLst/>
          </a:prstGeom>
          <a:ln w="57150"/>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0ADB0A85-77FD-4D44-8848-7ED8B668DF96}"/>
              </a:ext>
            </a:extLst>
          </p:cNvPr>
          <p:cNvPicPr>
            <a:picLocks noChangeAspect="1"/>
          </p:cNvPicPr>
          <p:nvPr/>
        </p:nvPicPr>
        <p:blipFill rotWithShape="1">
          <a:blip r:embed="rId4">
            <a:alphaModFix/>
          </a:blip>
          <a:srcRect l="1" t="1160" r="44684" b="-3981"/>
          <a:stretch/>
        </p:blipFill>
        <p:spPr>
          <a:xfrm>
            <a:off x="87238" y="-116906"/>
            <a:ext cx="5437262" cy="5905500"/>
          </a:xfrm>
          <a:prstGeom prst="rect">
            <a:avLst/>
          </a:prstGeom>
        </p:spPr>
      </p:pic>
      <p:cxnSp>
        <p:nvCxnSpPr>
          <p:cNvPr id="8" name="Straight Arrow Connector 7">
            <a:extLst>
              <a:ext uri="{FF2B5EF4-FFF2-40B4-BE49-F238E27FC236}">
                <a16:creationId xmlns:a16="http://schemas.microsoft.com/office/drawing/2014/main" id="{9D854D32-2A8B-485D-BD0E-38ECB13EAA8B}"/>
              </a:ext>
            </a:extLst>
          </p:cNvPr>
          <p:cNvCxnSpPr>
            <a:cxnSpLocks/>
          </p:cNvCxnSpPr>
          <p:nvPr/>
        </p:nvCxnSpPr>
        <p:spPr>
          <a:xfrm flipV="1">
            <a:off x="1257152" y="0"/>
            <a:ext cx="0" cy="5555857"/>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B2B7AD6C-E367-49E3-9B4D-990D15848CBF}"/>
              </a:ext>
            </a:extLst>
          </p:cNvPr>
          <p:cNvCxnSpPr>
            <a:cxnSpLocks/>
          </p:cNvCxnSpPr>
          <p:nvPr/>
        </p:nvCxnSpPr>
        <p:spPr>
          <a:xfrm>
            <a:off x="0" y="5215631"/>
            <a:ext cx="453390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10" name="Group 9">
            <a:extLst>
              <a:ext uri="{FF2B5EF4-FFF2-40B4-BE49-F238E27FC236}">
                <a16:creationId xmlns:a16="http://schemas.microsoft.com/office/drawing/2014/main" id="{9A28309C-9DEC-4198-BF15-A1005308A248}"/>
              </a:ext>
            </a:extLst>
          </p:cNvPr>
          <p:cNvGrpSpPr/>
          <p:nvPr/>
        </p:nvGrpSpPr>
        <p:grpSpPr>
          <a:xfrm>
            <a:off x="1132043" y="560321"/>
            <a:ext cx="240004" cy="3736906"/>
            <a:chOff x="3135468" y="1691640"/>
            <a:chExt cx="240004" cy="3736906"/>
          </a:xfrm>
        </p:grpSpPr>
        <p:cxnSp>
          <p:nvCxnSpPr>
            <p:cNvPr id="11" name="Straight Connector 10">
              <a:extLst>
                <a:ext uri="{FF2B5EF4-FFF2-40B4-BE49-F238E27FC236}">
                  <a16:creationId xmlns:a16="http://schemas.microsoft.com/office/drawing/2014/main" id="{F6A6ACAB-4F80-47AA-A25E-69DB25E572F2}"/>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4038087-40D5-4673-9C57-8B5087044DC0}"/>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67BD98E-AF62-4413-A6EA-F6087DF96C22}"/>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E7E6C46-2874-4D70-96FC-DA46719B88B6}"/>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745E22-196D-40BF-BBFB-B8675D3028F5}"/>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9C44A5C-DF3A-42E2-B76E-C82C44FAC5DD}"/>
              </a:ext>
            </a:extLst>
          </p:cNvPr>
          <p:cNvGrpSpPr/>
          <p:nvPr/>
        </p:nvGrpSpPr>
        <p:grpSpPr>
          <a:xfrm>
            <a:off x="482382" y="182225"/>
            <a:ext cx="604380" cy="4399181"/>
            <a:chOff x="2482632" y="1313544"/>
            <a:chExt cx="604380" cy="4399181"/>
          </a:xfrm>
        </p:grpSpPr>
        <p:sp>
          <p:nvSpPr>
            <p:cNvPr id="21" name="TextBox 20">
              <a:extLst>
                <a:ext uri="{FF2B5EF4-FFF2-40B4-BE49-F238E27FC236}">
                  <a16:creationId xmlns:a16="http://schemas.microsoft.com/office/drawing/2014/main" id="{718F62B2-C3C1-48FA-A40B-B1C7B5A63B72}"/>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22" name="TextBox 21">
              <a:extLst>
                <a:ext uri="{FF2B5EF4-FFF2-40B4-BE49-F238E27FC236}">
                  <a16:creationId xmlns:a16="http://schemas.microsoft.com/office/drawing/2014/main" id="{B60E5BA9-75A5-4942-9165-4F0C77C844C0}"/>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23" name="TextBox 22">
              <a:extLst>
                <a:ext uri="{FF2B5EF4-FFF2-40B4-BE49-F238E27FC236}">
                  <a16:creationId xmlns:a16="http://schemas.microsoft.com/office/drawing/2014/main" id="{25E7B625-81D7-47A0-8A54-E7189338E064}"/>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24" name="TextBox 23">
              <a:extLst>
                <a:ext uri="{FF2B5EF4-FFF2-40B4-BE49-F238E27FC236}">
                  <a16:creationId xmlns:a16="http://schemas.microsoft.com/office/drawing/2014/main" id="{DAF08109-2172-4505-82D1-9455C09D1A89}"/>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sp>
          <p:nvSpPr>
            <p:cNvPr id="25" name="TextBox 24">
              <a:extLst>
                <a:ext uri="{FF2B5EF4-FFF2-40B4-BE49-F238E27FC236}">
                  <a16:creationId xmlns:a16="http://schemas.microsoft.com/office/drawing/2014/main" id="{7661EF5D-66B0-4F7D-B996-746B7D9F6963}"/>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mc:AlternateContent xmlns:mc="http://schemas.openxmlformats.org/markup-compatibility/2006" xmlns:a14="http://schemas.microsoft.com/office/drawing/2010/main">
        <mc:Choice Requires="a14">
          <p:sp>
            <p:nvSpPr>
              <p:cNvPr id="26" name="Subtitle 2">
                <a:extLst>
                  <a:ext uri="{FF2B5EF4-FFF2-40B4-BE49-F238E27FC236}">
                    <a16:creationId xmlns:a16="http://schemas.microsoft.com/office/drawing/2014/main" id="{E4072A94-257F-488A-B825-AB1FA445531C}"/>
                  </a:ext>
                </a:extLst>
              </p:cNvPr>
              <p:cNvSpPr txBox="1">
                <a:spLocks/>
              </p:cNvSpPr>
              <p:nvPr/>
            </p:nvSpPr>
            <p:spPr>
              <a:xfrm>
                <a:off x="19616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26" name="Subtitle 2">
                <a:extLst>
                  <a:ext uri="{FF2B5EF4-FFF2-40B4-BE49-F238E27FC236}">
                    <a16:creationId xmlns:a16="http://schemas.microsoft.com/office/drawing/2014/main" id="{E4072A94-257F-488A-B825-AB1FA445531C}"/>
                  </a:ext>
                </a:extLst>
              </p:cNvPr>
              <p:cNvSpPr txBox="1">
                <a:spLocks noRot="1" noChangeAspect="1" noMove="1" noResize="1" noEditPoints="1" noAdjustHandles="1" noChangeArrowheads="1" noChangeShapeType="1" noTextEdit="1"/>
              </p:cNvSpPr>
              <p:nvPr/>
            </p:nvSpPr>
            <p:spPr>
              <a:xfrm>
                <a:off x="1961626" y="4492568"/>
                <a:ext cx="2648474" cy="776913"/>
              </a:xfrm>
              <a:prstGeom prst="rect">
                <a:avLst/>
              </a:prstGeom>
              <a:blipFill>
                <a:blip r:embed="rId5"/>
                <a:stretch>
                  <a:fillRect l="-922" t="-22047" b="-1653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Subtitle 2">
                <a:extLst>
                  <a:ext uri="{FF2B5EF4-FFF2-40B4-BE49-F238E27FC236}">
                    <a16:creationId xmlns:a16="http://schemas.microsoft.com/office/drawing/2014/main" id="{01E3ABFC-89DB-4C7A-9E1C-245AB799B059}"/>
                  </a:ext>
                </a:extLst>
              </p:cNvPr>
              <p:cNvSpPr txBox="1">
                <a:spLocks/>
              </p:cNvSpPr>
              <p:nvPr/>
            </p:nvSpPr>
            <p:spPr>
              <a:xfrm>
                <a:off x="872548" y="73292"/>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27" name="Subtitle 2">
                <a:extLst>
                  <a:ext uri="{FF2B5EF4-FFF2-40B4-BE49-F238E27FC236}">
                    <a16:creationId xmlns:a16="http://schemas.microsoft.com/office/drawing/2014/main" id="{01E3ABFC-89DB-4C7A-9E1C-245AB799B059}"/>
                  </a:ext>
                </a:extLst>
              </p:cNvPr>
              <p:cNvSpPr txBox="1">
                <a:spLocks noRot="1" noChangeAspect="1" noMove="1" noResize="1" noEditPoints="1" noAdjustHandles="1" noChangeArrowheads="1" noChangeShapeType="1" noTextEdit="1"/>
              </p:cNvSpPr>
              <p:nvPr/>
            </p:nvSpPr>
            <p:spPr>
              <a:xfrm>
                <a:off x="872548" y="73292"/>
                <a:ext cx="2648474" cy="757540"/>
              </a:xfrm>
              <a:prstGeom prst="rect">
                <a:avLst/>
              </a:prstGeom>
              <a:blipFill>
                <a:blip r:embed="rId6"/>
                <a:stretch>
                  <a:fillRect t="-22581" b="-19355"/>
                </a:stretch>
              </a:blipFill>
            </p:spPr>
            <p:txBody>
              <a:bodyPr/>
              <a:lstStyle/>
              <a:p>
                <a:r>
                  <a:rPr lang="en-CA">
                    <a:noFill/>
                  </a:rPr>
                  <a:t> </a:t>
                </a:r>
              </a:p>
            </p:txBody>
          </p:sp>
        </mc:Fallback>
      </mc:AlternateContent>
      <p:cxnSp>
        <p:nvCxnSpPr>
          <p:cNvPr id="30" name="Straight Connector 29">
            <a:extLst>
              <a:ext uri="{FF2B5EF4-FFF2-40B4-BE49-F238E27FC236}">
                <a16:creationId xmlns:a16="http://schemas.microsoft.com/office/drawing/2014/main" id="{2CE78804-37DF-4ACA-B522-EA25133D71E6}"/>
              </a:ext>
            </a:extLst>
          </p:cNvPr>
          <p:cNvCxnSpPr>
            <a:cxnSpLocks/>
          </p:cNvCxnSpPr>
          <p:nvPr/>
        </p:nvCxnSpPr>
        <p:spPr>
          <a:xfrm>
            <a:off x="3125383" y="5059931"/>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69A8BDA-641E-4F91-A78E-D95A6158231B}"/>
              </a:ext>
            </a:extLst>
          </p:cNvPr>
          <p:cNvSpPr txBox="1"/>
          <p:nvPr/>
        </p:nvSpPr>
        <p:spPr>
          <a:xfrm>
            <a:off x="2637769" y="5197825"/>
            <a:ext cx="1019831"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sp>
        <p:nvSpPr>
          <p:cNvPr id="33" name="TextBox 32">
            <a:extLst>
              <a:ext uri="{FF2B5EF4-FFF2-40B4-BE49-F238E27FC236}">
                <a16:creationId xmlns:a16="http://schemas.microsoft.com/office/drawing/2014/main" id="{3FEE820F-4081-4EAE-B125-79B23A1CDAC0}"/>
              </a:ext>
            </a:extLst>
          </p:cNvPr>
          <p:cNvSpPr txBox="1"/>
          <p:nvPr/>
        </p:nvSpPr>
        <p:spPr>
          <a:xfrm>
            <a:off x="1882119" y="5242275"/>
            <a:ext cx="603050"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sp>
        <p:nvSpPr>
          <p:cNvPr id="34" name="TextBox 33">
            <a:extLst>
              <a:ext uri="{FF2B5EF4-FFF2-40B4-BE49-F238E27FC236}">
                <a16:creationId xmlns:a16="http://schemas.microsoft.com/office/drawing/2014/main" id="{D264E8E5-D4E7-4E12-8C40-5E4F1F8EC977}"/>
              </a:ext>
            </a:extLst>
          </p:cNvPr>
          <p:cNvSpPr txBox="1"/>
          <p:nvPr/>
        </p:nvSpPr>
        <p:spPr>
          <a:xfrm>
            <a:off x="3691869" y="5241561"/>
            <a:ext cx="720069" cy="369332"/>
          </a:xfrm>
          <a:prstGeom prst="rect">
            <a:avLst/>
          </a:prstGeom>
          <a:solidFill>
            <a:schemeClr val="bg1"/>
          </a:solidFill>
          <a:effectLst>
            <a:softEdge rad="127000"/>
          </a:effectLst>
        </p:spPr>
        <p:txBody>
          <a:bodyPr wrap="none" rtlCol="0">
            <a:spAutoFit/>
          </a:bodyPr>
          <a:lstStyle/>
          <a:p>
            <a:r>
              <a:rPr lang="en-US" dirty="0">
                <a:solidFill>
                  <a:srgbClr val="002060"/>
                </a:solidFill>
              </a:rPr>
              <a:t>150m</a:t>
            </a:r>
            <a:endParaRPr lang="en-CA" dirty="0">
              <a:solidFill>
                <a:srgbClr val="002060"/>
              </a:solidFill>
            </a:endParaRPr>
          </a:p>
        </p:txBody>
      </p:sp>
      <p:sp>
        <p:nvSpPr>
          <p:cNvPr id="43" name="TextBox 42">
            <a:extLst>
              <a:ext uri="{FF2B5EF4-FFF2-40B4-BE49-F238E27FC236}">
                <a16:creationId xmlns:a16="http://schemas.microsoft.com/office/drawing/2014/main" id="{E59FD84C-D4E6-4D55-9E94-86649C5EDFC6}"/>
              </a:ext>
            </a:extLst>
          </p:cNvPr>
          <p:cNvSpPr txBox="1"/>
          <p:nvPr/>
        </p:nvSpPr>
        <p:spPr>
          <a:xfrm>
            <a:off x="916919" y="5188947"/>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sp>
        <p:nvSpPr>
          <p:cNvPr id="44" name="TextBox 43">
            <a:extLst>
              <a:ext uri="{FF2B5EF4-FFF2-40B4-BE49-F238E27FC236}">
                <a16:creationId xmlns:a16="http://schemas.microsoft.com/office/drawing/2014/main" id="{F1483963-0E0B-4728-B540-7E33B23B0AD0}"/>
              </a:ext>
            </a:extLst>
          </p:cNvPr>
          <p:cNvSpPr txBox="1"/>
          <p:nvPr/>
        </p:nvSpPr>
        <p:spPr>
          <a:xfrm>
            <a:off x="-7914" y="5249399"/>
            <a:ext cx="673582"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cxnSp>
        <p:nvCxnSpPr>
          <p:cNvPr id="45" name="Straight Connector 44">
            <a:extLst>
              <a:ext uri="{FF2B5EF4-FFF2-40B4-BE49-F238E27FC236}">
                <a16:creationId xmlns:a16="http://schemas.microsoft.com/office/drawing/2014/main" id="{1DE0A755-3FCF-46F9-B5B6-E57FE8A3891F}"/>
              </a:ext>
            </a:extLst>
          </p:cNvPr>
          <p:cNvCxnSpPr>
            <a:cxnSpLocks/>
          </p:cNvCxnSpPr>
          <p:nvPr/>
        </p:nvCxnSpPr>
        <p:spPr>
          <a:xfrm flipV="1">
            <a:off x="1278988" y="528669"/>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CF75CE8-FD2A-4C60-A885-4DDD4BECC691}"/>
              </a:ext>
            </a:extLst>
          </p:cNvPr>
          <p:cNvCxnSpPr>
            <a:cxnSpLocks/>
          </p:cNvCxnSpPr>
          <p:nvPr/>
        </p:nvCxnSpPr>
        <p:spPr>
          <a:xfrm flipV="1">
            <a:off x="1390650" y="621281"/>
            <a:ext cx="0" cy="45974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97" name="Picture 2" descr="Ford Mustang, Car, Racing Car, Sports Car, Automobile">
            <a:extLst>
              <a:ext uri="{FF2B5EF4-FFF2-40B4-BE49-F238E27FC236}">
                <a16:creationId xmlns:a16="http://schemas.microsoft.com/office/drawing/2014/main" id="{54E47AE8-DCBE-48DA-9358-62661E97BE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89890" y="4850380"/>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2F21D3EE-C76F-4627-ABEC-2B78FAFE6B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095" t="10139" b="5438"/>
          <a:stretch/>
        </p:blipFill>
        <p:spPr bwMode="auto">
          <a:xfrm>
            <a:off x="873884" y="4664265"/>
            <a:ext cx="754437" cy="10333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55864060"/>
      </p:ext>
    </p:extLst>
  </p:cSld>
  <p:clrMapOvr>
    <a:masterClrMapping/>
  </p:clrMapOvr>
  <mc:AlternateContent xmlns:mc="http://schemas.openxmlformats.org/markup-compatibility/2006" xmlns:p14="http://schemas.microsoft.com/office/powerpoint/2010/main">
    <mc:Choice Requires="p14">
      <p:transition spd="slow" p14:dur="2000" advTm="21656"/>
    </mc:Choice>
    <mc:Fallback xmlns="">
      <p:transition spd="slow" advTm="216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0"/>
                                        <p:tgtEl>
                                          <p:spTgt spid="46"/>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500"/>
                                        <p:tgtEl>
                                          <p:spTgt spid="45"/>
                                        </p:tgtEl>
                                      </p:cBhvr>
                                    </p:animEffect>
                                  </p:childTnLst>
                                </p:cTn>
                              </p:par>
                              <p:par>
                                <p:cTn id="11" presetID="42" presetClass="path" presetSubtype="0" fill="hold" nodeType="withEffect">
                                  <p:stCondLst>
                                    <p:cond delay="0"/>
                                  </p:stCondLst>
                                  <p:childTnLst>
                                    <p:animMotion origin="layout" path="M 1.66667E-6 -2.22222E-6 L 0.19922 -0.68102 " pathEditMode="relative" rAng="0" ptsTypes="AA">
                                      <p:cBhvr>
                                        <p:cTn id="12" dur="5000" fill="hold"/>
                                        <p:tgtEl>
                                          <p:spTgt spid="97"/>
                                        </p:tgtEl>
                                        <p:attrNameLst>
                                          <p:attrName>ppt_x</p:attrName>
                                          <p:attrName>ppt_y</p:attrName>
                                        </p:attrNameLst>
                                      </p:cBhvr>
                                      <p:rCtr x="9961" y="-34051"/>
                                    </p:animMotion>
                                  </p:childTnLst>
                                </p:cTn>
                              </p:par>
                              <p:par>
                                <p:cTn id="13" presetID="42" presetClass="path" presetSubtype="0" fill="hold" nodeType="withEffect">
                                  <p:stCondLst>
                                    <p:cond delay="0"/>
                                  </p:stCondLst>
                                  <p:childTnLst>
                                    <p:animMotion origin="layout" path="M -4.16667E-6 -1.48148E-6 L -4.16667E-6 -0.67477 " pathEditMode="relative" rAng="0" ptsTypes="AA">
                                      <p:cBhvr>
                                        <p:cTn id="14" dur="5000" fill="hold"/>
                                        <p:tgtEl>
                                          <p:spTgt spid="98"/>
                                        </p:tgtEl>
                                        <p:attrNameLst>
                                          <p:attrName>ppt_x</p:attrName>
                                          <p:attrName>ppt_y</p:attrName>
                                        </p:attrNameLst>
                                      </p:cBhvr>
                                      <p:rCtr x="0" y="-3375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descr="Image result for neighbourhood">
            <a:extLst>
              <a:ext uri="{FF2B5EF4-FFF2-40B4-BE49-F238E27FC236}">
                <a16:creationId xmlns:a16="http://schemas.microsoft.com/office/drawing/2014/main" id="{66D68968-23C4-4459-925A-A007815EFE31}"/>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t="35833"/>
          <a:stretch/>
        </p:blipFill>
        <p:spPr bwMode="auto">
          <a:xfrm>
            <a:off x="4249" y="745154"/>
            <a:ext cx="7120672" cy="224950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mage result for neighbourhood">
            <a:extLst>
              <a:ext uri="{FF2B5EF4-FFF2-40B4-BE49-F238E27FC236}">
                <a16:creationId xmlns:a16="http://schemas.microsoft.com/office/drawing/2014/main" id="{AFB02BC5-1167-4FF3-A019-800694FAEF80}"/>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t="35833"/>
          <a:stretch/>
        </p:blipFill>
        <p:spPr bwMode="auto">
          <a:xfrm>
            <a:off x="7124411" y="744171"/>
            <a:ext cx="7179357" cy="22680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Image result for neighbourhood">
            <a:extLst>
              <a:ext uri="{FF2B5EF4-FFF2-40B4-BE49-F238E27FC236}">
                <a16:creationId xmlns:a16="http://schemas.microsoft.com/office/drawing/2014/main" id="{CDF4090C-FD01-467A-A985-70FA6ED33001}"/>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t="35833"/>
          <a:stretch/>
        </p:blipFill>
        <p:spPr bwMode="auto">
          <a:xfrm>
            <a:off x="14303428" y="741612"/>
            <a:ext cx="7179356" cy="2268043"/>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0857B829-EB0F-4BC0-A604-CAEE5DD9C13B}"/>
              </a:ext>
            </a:extLst>
          </p:cNvPr>
          <p:cNvSpPr txBox="1">
            <a:spLocks/>
          </p:cNvSpPr>
          <p:nvPr/>
        </p:nvSpPr>
        <p:spPr>
          <a:xfrm>
            <a:off x="-57150" y="57150"/>
            <a:ext cx="7505699" cy="781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Frame of the </a:t>
            </a:r>
            <a:r>
              <a:rPr lang="en-US" sz="4000" dirty="0">
                <a:solidFill>
                  <a:srgbClr val="FF0000"/>
                </a:solidFill>
              </a:rPr>
              <a:t>scientist</a:t>
            </a:r>
            <a:r>
              <a:rPr lang="en-US" sz="4000" dirty="0"/>
              <a:t> (on the ground)</a:t>
            </a:r>
          </a:p>
        </p:txBody>
      </p:sp>
      <p:pic>
        <p:nvPicPr>
          <p:cNvPr id="12" name="Picture 2">
            <a:extLst>
              <a:ext uri="{FF2B5EF4-FFF2-40B4-BE49-F238E27FC236}">
                <a16:creationId xmlns:a16="http://schemas.microsoft.com/office/drawing/2014/main" id="{8ACBAC08-0B85-4FD1-9E60-359AAA3694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95" t="10139" b="5438"/>
          <a:stretch/>
        </p:blipFill>
        <p:spPr bwMode="auto">
          <a:xfrm>
            <a:off x="8266574" y="1626601"/>
            <a:ext cx="1810882" cy="24804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ord Mustang, Car, Racing Car, Sports Car, Automobile">
            <a:extLst>
              <a:ext uri="{FF2B5EF4-FFF2-40B4-BE49-F238E27FC236}">
                <a16:creationId xmlns:a16="http://schemas.microsoft.com/office/drawing/2014/main" id="{BFF694C0-D441-44E4-BFEC-10963B9F41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72913" y="4475304"/>
            <a:ext cx="4826029" cy="2382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2894113"/>
      </p:ext>
    </p:extLst>
  </p:cSld>
  <p:clrMapOvr>
    <a:masterClrMapping/>
  </p:clrMapOvr>
  <mc:AlternateContent xmlns:mc="http://schemas.openxmlformats.org/markup-compatibility/2006" xmlns:p14="http://schemas.microsoft.com/office/powerpoint/2010/main">
    <mc:Choice Requires="p14">
      <p:transition spd="slow" p14:dur="2000" advTm="5960"/>
    </mc:Choice>
    <mc:Fallback xmlns="">
      <p:transition spd="slow" advTm="59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2.5E-6 2.59259E-6 L 0.55638 0.00648 " pathEditMode="relative" rAng="0" ptsTypes="AA">
                                      <p:cBhvr>
                                        <p:cTn id="6" dur="2000" fill="hold"/>
                                        <p:tgtEl>
                                          <p:spTgt spid="14"/>
                                        </p:tgtEl>
                                        <p:attrNameLst>
                                          <p:attrName>ppt_x</p:attrName>
                                          <p:attrName>ppt_y</p:attrName>
                                        </p:attrNameLst>
                                      </p:cBhvr>
                                      <p:rCtr x="27812"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0857B829-EB0F-4BC0-A604-CAEE5DD9C13B}"/>
              </a:ext>
            </a:extLst>
          </p:cNvPr>
          <p:cNvSpPr txBox="1">
            <a:spLocks/>
          </p:cNvSpPr>
          <p:nvPr/>
        </p:nvSpPr>
        <p:spPr>
          <a:xfrm>
            <a:off x="-57150" y="57150"/>
            <a:ext cx="7505699" cy="781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Frame of the </a:t>
            </a:r>
            <a:r>
              <a:rPr lang="en-US" sz="4000" dirty="0">
                <a:solidFill>
                  <a:srgbClr val="FF0000"/>
                </a:solidFill>
              </a:rPr>
              <a:t>car</a:t>
            </a:r>
          </a:p>
        </p:txBody>
      </p:sp>
      <p:pic>
        <p:nvPicPr>
          <p:cNvPr id="19" name="Picture 2" descr="Ford Mustang, Car, Racing Car, Sports Car, Automobile">
            <a:extLst>
              <a:ext uri="{FF2B5EF4-FFF2-40B4-BE49-F238E27FC236}">
                <a16:creationId xmlns:a16="http://schemas.microsoft.com/office/drawing/2014/main" id="{B5F34014-D6C6-4A6E-A568-FF5D7C61C6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72913" y="4475304"/>
            <a:ext cx="4826029" cy="238269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DF04F075-1B67-492C-814F-1C06AB69999A}"/>
              </a:ext>
            </a:extLst>
          </p:cNvPr>
          <p:cNvGrpSpPr/>
          <p:nvPr/>
        </p:nvGrpSpPr>
        <p:grpSpPr>
          <a:xfrm>
            <a:off x="4249" y="741612"/>
            <a:ext cx="21478535" cy="3365439"/>
            <a:chOff x="4249" y="741612"/>
            <a:chExt cx="21478535" cy="3365439"/>
          </a:xfrm>
        </p:grpSpPr>
        <p:grpSp>
          <p:nvGrpSpPr>
            <p:cNvPr id="3" name="Group 2">
              <a:extLst>
                <a:ext uri="{FF2B5EF4-FFF2-40B4-BE49-F238E27FC236}">
                  <a16:creationId xmlns:a16="http://schemas.microsoft.com/office/drawing/2014/main" id="{E4FAE352-39B8-490E-A112-9253C51E801D}"/>
                </a:ext>
              </a:extLst>
            </p:cNvPr>
            <p:cNvGrpSpPr/>
            <p:nvPr/>
          </p:nvGrpSpPr>
          <p:grpSpPr>
            <a:xfrm>
              <a:off x="4249" y="741612"/>
              <a:ext cx="21478535" cy="2270603"/>
              <a:chOff x="-8893759" y="1632640"/>
              <a:chExt cx="27854543" cy="2944644"/>
            </a:xfrm>
          </p:grpSpPr>
          <p:pic>
            <p:nvPicPr>
              <p:cNvPr id="14" name="Picture 2" descr="Image result for neighbourhood">
                <a:extLst>
                  <a:ext uri="{FF2B5EF4-FFF2-40B4-BE49-F238E27FC236}">
                    <a16:creationId xmlns:a16="http://schemas.microsoft.com/office/drawing/2014/main" id="{6CC05247-1BD0-434F-B6EE-F6CF2CEC6800}"/>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8893759" y="1637234"/>
                <a:ext cx="9234478" cy="29172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neighbourhood">
                <a:extLst>
                  <a:ext uri="{FF2B5EF4-FFF2-40B4-BE49-F238E27FC236}">
                    <a16:creationId xmlns:a16="http://schemas.microsoft.com/office/drawing/2014/main" id="{97BAFF75-4EB2-41B0-BF7B-1781961BD68C}"/>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340058" y="1635959"/>
                <a:ext cx="9310584" cy="2941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neighbourhood">
                <a:extLst>
                  <a:ext uri="{FF2B5EF4-FFF2-40B4-BE49-F238E27FC236}">
                    <a16:creationId xmlns:a16="http://schemas.microsoft.com/office/drawing/2014/main" id="{294C285E-0ECA-42BD-80BF-7AACE437A044}"/>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9650201" y="1632640"/>
                <a:ext cx="9310583" cy="2941324"/>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
              <a:extLst>
                <a:ext uri="{FF2B5EF4-FFF2-40B4-BE49-F238E27FC236}">
                  <a16:creationId xmlns:a16="http://schemas.microsoft.com/office/drawing/2014/main" id="{83C4F5E6-90A8-4021-BCBD-922F531876B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8266574" y="1626601"/>
              <a:ext cx="1810882" cy="248045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244871946"/>
      </p:ext>
    </p:extLst>
  </p:cSld>
  <p:clrMapOvr>
    <a:masterClrMapping/>
  </p:clrMapOvr>
  <mc:AlternateContent xmlns:mc="http://schemas.openxmlformats.org/markup-compatibility/2006" xmlns:p14="http://schemas.microsoft.com/office/powerpoint/2010/main">
    <mc:Choice Requires="p14">
      <p:transition spd="med" p14:dur="700" advTm="9055">
        <p:fade/>
      </p:transition>
    </mc:Choice>
    <mc:Fallback xmlns="">
      <p:transition spd="med" advTm="905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2.08333E-7 -2.22222E-6 L -0.53659 0.00139 " pathEditMode="relative" rAng="0" ptsTypes="AA">
                                      <p:cBhvr>
                                        <p:cTn id="6" dur="2000" fill="hold"/>
                                        <p:tgtEl>
                                          <p:spTgt spid="6"/>
                                        </p:tgtEl>
                                        <p:attrNameLst>
                                          <p:attrName>ppt_x</p:attrName>
                                          <p:attrName>ppt_y</p:attrName>
                                        </p:attrNameLst>
                                      </p:cBhvr>
                                      <p:rCtr x="-26836"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E2CDC4B-729C-47BF-A32C-98CE91A138AA}"/>
              </a:ext>
            </a:extLst>
          </p:cNvPr>
          <p:cNvCxnSpPr>
            <a:cxnSpLocks/>
          </p:cNvCxnSpPr>
          <p:nvPr/>
        </p:nvCxnSpPr>
        <p:spPr>
          <a:xfrm>
            <a:off x="0" y="5724421"/>
            <a:ext cx="12192000" cy="0"/>
          </a:xfrm>
          <a:prstGeom prst="line">
            <a:avLst/>
          </a:prstGeom>
          <a:ln w="57150"/>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0ADB0A85-77FD-4D44-8848-7ED8B668DF96}"/>
              </a:ext>
            </a:extLst>
          </p:cNvPr>
          <p:cNvPicPr>
            <a:picLocks noChangeAspect="1"/>
          </p:cNvPicPr>
          <p:nvPr/>
        </p:nvPicPr>
        <p:blipFill rotWithShape="1">
          <a:blip r:embed="rId4">
            <a:alphaModFix/>
          </a:blip>
          <a:srcRect l="1" t="1160" r="44684" b="-3981"/>
          <a:stretch/>
        </p:blipFill>
        <p:spPr>
          <a:xfrm>
            <a:off x="87238" y="-116906"/>
            <a:ext cx="5437262" cy="5905500"/>
          </a:xfrm>
          <a:prstGeom prst="rect">
            <a:avLst/>
          </a:prstGeom>
        </p:spPr>
      </p:pic>
      <p:cxnSp>
        <p:nvCxnSpPr>
          <p:cNvPr id="8" name="Straight Arrow Connector 7">
            <a:extLst>
              <a:ext uri="{FF2B5EF4-FFF2-40B4-BE49-F238E27FC236}">
                <a16:creationId xmlns:a16="http://schemas.microsoft.com/office/drawing/2014/main" id="{9D854D32-2A8B-485D-BD0E-38ECB13EAA8B}"/>
              </a:ext>
            </a:extLst>
          </p:cNvPr>
          <p:cNvCxnSpPr>
            <a:cxnSpLocks/>
          </p:cNvCxnSpPr>
          <p:nvPr/>
        </p:nvCxnSpPr>
        <p:spPr>
          <a:xfrm flipV="1">
            <a:off x="1257152" y="0"/>
            <a:ext cx="0" cy="5555857"/>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B2B7AD6C-E367-49E3-9B4D-990D15848CBF}"/>
              </a:ext>
            </a:extLst>
          </p:cNvPr>
          <p:cNvCxnSpPr>
            <a:cxnSpLocks/>
          </p:cNvCxnSpPr>
          <p:nvPr/>
        </p:nvCxnSpPr>
        <p:spPr>
          <a:xfrm>
            <a:off x="0" y="5215631"/>
            <a:ext cx="453390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10" name="Group 9">
            <a:extLst>
              <a:ext uri="{FF2B5EF4-FFF2-40B4-BE49-F238E27FC236}">
                <a16:creationId xmlns:a16="http://schemas.microsoft.com/office/drawing/2014/main" id="{9A28309C-9DEC-4198-BF15-A1005308A248}"/>
              </a:ext>
            </a:extLst>
          </p:cNvPr>
          <p:cNvGrpSpPr/>
          <p:nvPr/>
        </p:nvGrpSpPr>
        <p:grpSpPr>
          <a:xfrm>
            <a:off x="1132043" y="560321"/>
            <a:ext cx="240004" cy="3736906"/>
            <a:chOff x="3135468" y="1691640"/>
            <a:chExt cx="240004" cy="3736906"/>
          </a:xfrm>
        </p:grpSpPr>
        <p:cxnSp>
          <p:nvCxnSpPr>
            <p:cNvPr id="11" name="Straight Connector 10">
              <a:extLst>
                <a:ext uri="{FF2B5EF4-FFF2-40B4-BE49-F238E27FC236}">
                  <a16:creationId xmlns:a16="http://schemas.microsoft.com/office/drawing/2014/main" id="{F6A6ACAB-4F80-47AA-A25E-69DB25E572F2}"/>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4038087-40D5-4673-9C57-8B5087044DC0}"/>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67BD98E-AF62-4413-A6EA-F6087DF96C22}"/>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E7E6C46-2874-4D70-96FC-DA46719B88B6}"/>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745E22-196D-40BF-BBFB-B8675D3028F5}"/>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9C44A5C-DF3A-42E2-B76E-C82C44FAC5DD}"/>
              </a:ext>
            </a:extLst>
          </p:cNvPr>
          <p:cNvGrpSpPr/>
          <p:nvPr/>
        </p:nvGrpSpPr>
        <p:grpSpPr>
          <a:xfrm>
            <a:off x="482382" y="182225"/>
            <a:ext cx="604380" cy="4399181"/>
            <a:chOff x="2482632" y="1313544"/>
            <a:chExt cx="604380" cy="4399181"/>
          </a:xfrm>
        </p:grpSpPr>
        <p:sp>
          <p:nvSpPr>
            <p:cNvPr id="21" name="TextBox 20">
              <a:extLst>
                <a:ext uri="{FF2B5EF4-FFF2-40B4-BE49-F238E27FC236}">
                  <a16:creationId xmlns:a16="http://schemas.microsoft.com/office/drawing/2014/main" id="{718F62B2-C3C1-48FA-A40B-B1C7B5A63B72}"/>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22" name="TextBox 21">
              <a:extLst>
                <a:ext uri="{FF2B5EF4-FFF2-40B4-BE49-F238E27FC236}">
                  <a16:creationId xmlns:a16="http://schemas.microsoft.com/office/drawing/2014/main" id="{B60E5BA9-75A5-4942-9165-4F0C77C844C0}"/>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23" name="TextBox 22">
              <a:extLst>
                <a:ext uri="{FF2B5EF4-FFF2-40B4-BE49-F238E27FC236}">
                  <a16:creationId xmlns:a16="http://schemas.microsoft.com/office/drawing/2014/main" id="{25E7B625-81D7-47A0-8A54-E7189338E064}"/>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24" name="TextBox 23">
              <a:extLst>
                <a:ext uri="{FF2B5EF4-FFF2-40B4-BE49-F238E27FC236}">
                  <a16:creationId xmlns:a16="http://schemas.microsoft.com/office/drawing/2014/main" id="{DAF08109-2172-4505-82D1-9455C09D1A89}"/>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sp>
          <p:nvSpPr>
            <p:cNvPr id="25" name="TextBox 24">
              <a:extLst>
                <a:ext uri="{FF2B5EF4-FFF2-40B4-BE49-F238E27FC236}">
                  <a16:creationId xmlns:a16="http://schemas.microsoft.com/office/drawing/2014/main" id="{7661EF5D-66B0-4F7D-B996-746B7D9F6963}"/>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mc:AlternateContent xmlns:mc="http://schemas.openxmlformats.org/markup-compatibility/2006" xmlns:a14="http://schemas.microsoft.com/office/drawing/2010/main">
        <mc:Choice Requires="a14">
          <p:sp>
            <p:nvSpPr>
              <p:cNvPr id="26" name="Subtitle 2">
                <a:extLst>
                  <a:ext uri="{FF2B5EF4-FFF2-40B4-BE49-F238E27FC236}">
                    <a16:creationId xmlns:a16="http://schemas.microsoft.com/office/drawing/2014/main" id="{E4072A94-257F-488A-B825-AB1FA445531C}"/>
                  </a:ext>
                </a:extLst>
              </p:cNvPr>
              <p:cNvSpPr txBox="1">
                <a:spLocks/>
              </p:cNvSpPr>
              <p:nvPr/>
            </p:nvSpPr>
            <p:spPr>
              <a:xfrm>
                <a:off x="19616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26" name="Subtitle 2">
                <a:extLst>
                  <a:ext uri="{FF2B5EF4-FFF2-40B4-BE49-F238E27FC236}">
                    <a16:creationId xmlns:a16="http://schemas.microsoft.com/office/drawing/2014/main" id="{E4072A94-257F-488A-B825-AB1FA445531C}"/>
                  </a:ext>
                </a:extLst>
              </p:cNvPr>
              <p:cNvSpPr txBox="1">
                <a:spLocks noRot="1" noChangeAspect="1" noMove="1" noResize="1" noEditPoints="1" noAdjustHandles="1" noChangeArrowheads="1" noChangeShapeType="1" noTextEdit="1"/>
              </p:cNvSpPr>
              <p:nvPr/>
            </p:nvSpPr>
            <p:spPr>
              <a:xfrm>
                <a:off x="1961626" y="4492568"/>
                <a:ext cx="2648474" cy="776913"/>
              </a:xfrm>
              <a:prstGeom prst="rect">
                <a:avLst/>
              </a:prstGeom>
              <a:blipFill>
                <a:blip r:embed="rId5"/>
                <a:stretch>
                  <a:fillRect l="-922" t="-22047" b="-1653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Subtitle 2">
                <a:extLst>
                  <a:ext uri="{FF2B5EF4-FFF2-40B4-BE49-F238E27FC236}">
                    <a16:creationId xmlns:a16="http://schemas.microsoft.com/office/drawing/2014/main" id="{01E3ABFC-89DB-4C7A-9E1C-245AB799B059}"/>
                  </a:ext>
                </a:extLst>
              </p:cNvPr>
              <p:cNvSpPr txBox="1">
                <a:spLocks/>
              </p:cNvSpPr>
              <p:nvPr/>
            </p:nvSpPr>
            <p:spPr>
              <a:xfrm>
                <a:off x="872548" y="73292"/>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27" name="Subtitle 2">
                <a:extLst>
                  <a:ext uri="{FF2B5EF4-FFF2-40B4-BE49-F238E27FC236}">
                    <a16:creationId xmlns:a16="http://schemas.microsoft.com/office/drawing/2014/main" id="{01E3ABFC-89DB-4C7A-9E1C-245AB799B059}"/>
                  </a:ext>
                </a:extLst>
              </p:cNvPr>
              <p:cNvSpPr txBox="1">
                <a:spLocks noRot="1" noChangeAspect="1" noMove="1" noResize="1" noEditPoints="1" noAdjustHandles="1" noChangeArrowheads="1" noChangeShapeType="1" noTextEdit="1"/>
              </p:cNvSpPr>
              <p:nvPr/>
            </p:nvSpPr>
            <p:spPr>
              <a:xfrm>
                <a:off x="872548" y="73292"/>
                <a:ext cx="2648474" cy="757540"/>
              </a:xfrm>
              <a:prstGeom prst="rect">
                <a:avLst/>
              </a:prstGeom>
              <a:blipFill>
                <a:blip r:embed="rId6"/>
                <a:stretch>
                  <a:fillRect t="-22581" b="-19355"/>
                </a:stretch>
              </a:blipFill>
            </p:spPr>
            <p:txBody>
              <a:bodyPr/>
              <a:lstStyle/>
              <a:p>
                <a:r>
                  <a:rPr lang="en-CA">
                    <a:noFill/>
                  </a:rPr>
                  <a:t> </a:t>
                </a:r>
              </a:p>
            </p:txBody>
          </p:sp>
        </mc:Fallback>
      </mc:AlternateContent>
      <p:cxnSp>
        <p:nvCxnSpPr>
          <p:cNvPr id="30" name="Straight Connector 29">
            <a:extLst>
              <a:ext uri="{FF2B5EF4-FFF2-40B4-BE49-F238E27FC236}">
                <a16:creationId xmlns:a16="http://schemas.microsoft.com/office/drawing/2014/main" id="{2CE78804-37DF-4ACA-B522-EA25133D71E6}"/>
              </a:ext>
            </a:extLst>
          </p:cNvPr>
          <p:cNvCxnSpPr>
            <a:cxnSpLocks/>
          </p:cNvCxnSpPr>
          <p:nvPr/>
        </p:nvCxnSpPr>
        <p:spPr>
          <a:xfrm>
            <a:off x="3125383" y="5059931"/>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69A8BDA-641E-4F91-A78E-D95A6158231B}"/>
              </a:ext>
            </a:extLst>
          </p:cNvPr>
          <p:cNvSpPr txBox="1"/>
          <p:nvPr/>
        </p:nvSpPr>
        <p:spPr>
          <a:xfrm>
            <a:off x="2637769" y="5197825"/>
            <a:ext cx="1019831"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sp>
        <p:nvSpPr>
          <p:cNvPr id="33" name="TextBox 32">
            <a:extLst>
              <a:ext uri="{FF2B5EF4-FFF2-40B4-BE49-F238E27FC236}">
                <a16:creationId xmlns:a16="http://schemas.microsoft.com/office/drawing/2014/main" id="{3FEE820F-4081-4EAE-B125-79B23A1CDAC0}"/>
              </a:ext>
            </a:extLst>
          </p:cNvPr>
          <p:cNvSpPr txBox="1"/>
          <p:nvPr/>
        </p:nvSpPr>
        <p:spPr>
          <a:xfrm>
            <a:off x="1882119" y="5242275"/>
            <a:ext cx="603050"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sp>
        <p:nvSpPr>
          <p:cNvPr id="34" name="TextBox 33">
            <a:extLst>
              <a:ext uri="{FF2B5EF4-FFF2-40B4-BE49-F238E27FC236}">
                <a16:creationId xmlns:a16="http://schemas.microsoft.com/office/drawing/2014/main" id="{D264E8E5-D4E7-4E12-8C40-5E4F1F8EC977}"/>
              </a:ext>
            </a:extLst>
          </p:cNvPr>
          <p:cNvSpPr txBox="1"/>
          <p:nvPr/>
        </p:nvSpPr>
        <p:spPr>
          <a:xfrm>
            <a:off x="3691869" y="5241561"/>
            <a:ext cx="720069" cy="369332"/>
          </a:xfrm>
          <a:prstGeom prst="rect">
            <a:avLst/>
          </a:prstGeom>
          <a:solidFill>
            <a:schemeClr val="bg1"/>
          </a:solidFill>
          <a:effectLst>
            <a:softEdge rad="127000"/>
          </a:effectLst>
        </p:spPr>
        <p:txBody>
          <a:bodyPr wrap="none" rtlCol="0">
            <a:spAutoFit/>
          </a:bodyPr>
          <a:lstStyle/>
          <a:p>
            <a:r>
              <a:rPr lang="en-US" dirty="0">
                <a:solidFill>
                  <a:srgbClr val="002060"/>
                </a:solidFill>
              </a:rPr>
              <a:t>150m</a:t>
            </a:r>
            <a:endParaRPr lang="en-CA" dirty="0">
              <a:solidFill>
                <a:srgbClr val="002060"/>
              </a:solidFill>
            </a:endParaRPr>
          </a:p>
        </p:txBody>
      </p:sp>
      <p:sp>
        <p:nvSpPr>
          <p:cNvPr id="43" name="TextBox 42">
            <a:extLst>
              <a:ext uri="{FF2B5EF4-FFF2-40B4-BE49-F238E27FC236}">
                <a16:creationId xmlns:a16="http://schemas.microsoft.com/office/drawing/2014/main" id="{E59FD84C-D4E6-4D55-9E94-86649C5EDFC6}"/>
              </a:ext>
            </a:extLst>
          </p:cNvPr>
          <p:cNvSpPr txBox="1"/>
          <p:nvPr/>
        </p:nvSpPr>
        <p:spPr>
          <a:xfrm>
            <a:off x="916919" y="5188947"/>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sp>
        <p:nvSpPr>
          <p:cNvPr id="44" name="TextBox 43">
            <a:extLst>
              <a:ext uri="{FF2B5EF4-FFF2-40B4-BE49-F238E27FC236}">
                <a16:creationId xmlns:a16="http://schemas.microsoft.com/office/drawing/2014/main" id="{F1483963-0E0B-4728-B540-7E33B23B0AD0}"/>
              </a:ext>
            </a:extLst>
          </p:cNvPr>
          <p:cNvSpPr txBox="1"/>
          <p:nvPr/>
        </p:nvSpPr>
        <p:spPr>
          <a:xfrm>
            <a:off x="-7914" y="5249399"/>
            <a:ext cx="673582"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cxnSp>
        <p:nvCxnSpPr>
          <p:cNvPr id="45" name="Straight Connector 44">
            <a:extLst>
              <a:ext uri="{FF2B5EF4-FFF2-40B4-BE49-F238E27FC236}">
                <a16:creationId xmlns:a16="http://schemas.microsoft.com/office/drawing/2014/main" id="{1DE0A755-3FCF-46F9-B5B6-E57FE8A3891F}"/>
              </a:ext>
            </a:extLst>
          </p:cNvPr>
          <p:cNvCxnSpPr>
            <a:cxnSpLocks/>
          </p:cNvCxnSpPr>
          <p:nvPr/>
        </p:nvCxnSpPr>
        <p:spPr>
          <a:xfrm flipV="1">
            <a:off x="1278988" y="528669"/>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CF75CE8-FD2A-4C60-A885-4DDD4BECC691}"/>
              </a:ext>
            </a:extLst>
          </p:cNvPr>
          <p:cNvCxnSpPr>
            <a:cxnSpLocks/>
          </p:cNvCxnSpPr>
          <p:nvPr/>
        </p:nvCxnSpPr>
        <p:spPr>
          <a:xfrm flipV="1">
            <a:off x="1313160" y="621281"/>
            <a:ext cx="0" cy="45974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97" name="Picture 2" descr="Ford Mustang, Car, Racing Car, Sports Car, Automobile">
            <a:extLst>
              <a:ext uri="{FF2B5EF4-FFF2-40B4-BE49-F238E27FC236}">
                <a16:creationId xmlns:a16="http://schemas.microsoft.com/office/drawing/2014/main" id="{54E47AE8-DCBE-48DA-9358-62661E97BE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912792" y="176026"/>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2F21D3EE-C76F-4627-ABEC-2B78FAFE6B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095" t="10139" b="5438"/>
          <a:stretch/>
        </p:blipFill>
        <p:spPr bwMode="auto">
          <a:xfrm>
            <a:off x="873884" y="30996"/>
            <a:ext cx="754437" cy="1033388"/>
          </a:xfrm>
          <a:prstGeom prst="rect">
            <a:avLst/>
          </a:prstGeom>
          <a:noFill/>
          <a:extLst>
            <a:ext uri="{909E8E84-426E-40DD-AFC4-6F175D3DCCD1}">
              <a14:hiddenFill xmlns:a14="http://schemas.microsoft.com/office/drawing/2010/main">
                <a:solidFill>
                  <a:srgbClr val="FFFFFF"/>
                </a:solidFill>
              </a14:hiddenFill>
            </a:ext>
          </a:extLst>
        </p:spPr>
      </p:pic>
      <p:sp>
        <p:nvSpPr>
          <p:cNvPr id="32" name="Subtitle 2">
            <a:extLst>
              <a:ext uri="{FF2B5EF4-FFF2-40B4-BE49-F238E27FC236}">
                <a16:creationId xmlns:a16="http://schemas.microsoft.com/office/drawing/2014/main" id="{D546C934-7F8C-4E0A-8F04-5FB6E09DCEBD}"/>
              </a:ext>
            </a:extLst>
          </p:cNvPr>
          <p:cNvSpPr txBox="1">
            <a:spLocks/>
          </p:cNvSpPr>
          <p:nvPr/>
        </p:nvSpPr>
        <p:spPr>
          <a:xfrm>
            <a:off x="211793" y="5915585"/>
            <a:ext cx="4709832" cy="781050"/>
          </a:xfrm>
          <a:prstGeom prst="rect">
            <a:avLst/>
          </a:prstGeom>
          <a:ln w="571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Frame of the </a:t>
            </a:r>
            <a:r>
              <a:rPr lang="en-US" sz="4000" dirty="0">
                <a:solidFill>
                  <a:srgbClr val="00B0F0"/>
                </a:solidFill>
              </a:rPr>
              <a:t>scientist</a:t>
            </a:r>
          </a:p>
        </p:txBody>
      </p:sp>
    </p:spTree>
    <p:custDataLst>
      <p:tags r:id="rId1"/>
    </p:custDataLst>
    <p:extLst>
      <p:ext uri="{BB962C8B-B14F-4D97-AF65-F5344CB8AC3E}">
        <p14:creationId xmlns:p14="http://schemas.microsoft.com/office/powerpoint/2010/main" val="1496334579"/>
      </p:ext>
    </p:extLst>
  </p:cSld>
  <p:clrMapOvr>
    <a:masterClrMapping/>
  </p:clrMapOvr>
  <mc:AlternateContent xmlns:mc="http://schemas.openxmlformats.org/markup-compatibility/2006" xmlns:p14="http://schemas.microsoft.com/office/powerpoint/2010/main">
    <mc:Choice Requires="p14">
      <p:transition spd="slow" p14:dur="2000" advTm="13077"/>
    </mc:Choice>
    <mc:Fallback xmlns="">
      <p:transition spd="slow" advTm="130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E2CDC4B-729C-47BF-A32C-98CE91A138AA}"/>
              </a:ext>
            </a:extLst>
          </p:cNvPr>
          <p:cNvCxnSpPr>
            <a:cxnSpLocks/>
          </p:cNvCxnSpPr>
          <p:nvPr/>
        </p:nvCxnSpPr>
        <p:spPr>
          <a:xfrm>
            <a:off x="0" y="5724421"/>
            <a:ext cx="12192000" cy="0"/>
          </a:xfrm>
          <a:prstGeom prst="line">
            <a:avLst/>
          </a:prstGeom>
          <a:ln w="57150"/>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0ADB0A85-77FD-4D44-8848-7ED8B668DF96}"/>
              </a:ext>
            </a:extLst>
          </p:cNvPr>
          <p:cNvPicPr>
            <a:picLocks noChangeAspect="1"/>
          </p:cNvPicPr>
          <p:nvPr/>
        </p:nvPicPr>
        <p:blipFill rotWithShape="1">
          <a:blip r:embed="rId4">
            <a:alphaModFix/>
          </a:blip>
          <a:srcRect l="1" t="1160" r="44684" b="-3981"/>
          <a:stretch/>
        </p:blipFill>
        <p:spPr>
          <a:xfrm>
            <a:off x="87238" y="-116906"/>
            <a:ext cx="5437262" cy="5905500"/>
          </a:xfrm>
          <a:prstGeom prst="rect">
            <a:avLst/>
          </a:prstGeom>
        </p:spPr>
      </p:pic>
      <p:cxnSp>
        <p:nvCxnSpPr>
          <p:cNvPr id="8" name="Straight Arrow Connector 7">
            <a:extLst>
              <a:ext uri="{FF2B5EF4-FFF2-40B4-BE49-F238E27FC236}">
                <a16:creationId xmlns:a16="http://schemas.microsoft.com/office/drawing/2014/main" id="{9D854D32-2A8B-485D-BD0E-38ECB13EAA8B}"/>
              </a:ext>
            </a:extLst>
          </p:cNvPr>
          <p:cNvCxnSpPr>
            <a:cxnSpLocks/>
          </p:cNvCxnSpPr>
          <p:nvPr/>
        </p:nvCxnSpPr>
        <p:spPr>
          <a:xfrm flipV="1">
            <a:off x="1257152" y="0"/>
            <a:ext cx="0" cy="5555857"/>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B2B7AD6C-E367-49E3-9B4D-990D15848CBF}"/>
              </a:ext>
            </a:extLst>
          </p:cNvPr>
          <p:cNvCxnSpPr>
            <a:cxnSpLocks/>
          </p:cNvCxnSpPr>
          <p:nvPr/>
        </p:nvCxnSpPr>
        <p:spPr>
          <a:xfrm>
            <a:off x="0" y="5215631"/>
            <a:ext cx="453390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10" name="Group 9">
            <a:extLst>
              <a:ext uri="{FF2B5EF4-FFF2-40B4-BE49-F238E27FC236}">
                <a16:creationId xmlns:a16="http://schemas.microsoft.com/office/drawing/2014/main" id="{9A28309C-9DEC-4198-BF15-A1005308A248}"/>
              </a:ext>
            </a:extLst>
          </p:cNvPr>
          <p:cNvGrpSpPr/>
          <p:nvPr/>
        </p:nvGrpSpPr>
        <p:grpSpPr>
          <a:xfrm>
            <a:off x="1132043" y="560321"/>
            <a:ext cx="240004" cy="3736906"/>
            <a:chOff x="3135468" y="1691640"/>
            <a:chExt cx="240004" cy="3736906"/>
          </a:xfrm>
        </p:grpSpPr>
        <p:cxnSp>
          <p:nvCxnSpPr>
            <p:cNvPr id="11" name="Straight Connector 10">
              <a:extLst>
                <a:ext uri="{FF2B5EF4-FFF2-40B4-BE49-F238E27FC236}">
                  <a16:creationId xmlns:a16="http://schemas.microsoft.com/office/drawing/2014/main" id="{F6A6ACAB-4F80-47AA-A25E-69DB25E572F2}"/>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4038087-40D5-4673-9C57-8B5087044DC0}"/>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67BD98E-AF62-4413-A6EA-F6087DF96C22}"/>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E7E6C46-2874-4D70-96FC-DA46719B88B6}"/>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745E22-196D-40BF-BBFB-B8675D3028F5}"/>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9C44A5C-DF3A-42E2-B76E-C82C44FAC5DD}"/>
              </a:ext>
            </a:extLst>
          </p:cNvPr>
          <p:cNvGrpSpPr/>
          <p:nvPr/>
        </p:nvGrpSpPr>
        <p:grpSpPr>
          <a:xfrm>
            <a:off x="482382" y="182225"/>
            <a:ext cx="604380" cy="4399181"/>
            <a:chOff x="2482632" y="1313544"/>
            <a:chExt cx="604380" cy="4399181"/>
          </a:xfrm>
        </p:grpSpPr>
        <p:sp>
          <p:nvSpPr>
            <p:cNvPr id="21" name="TextBox 20">
              <a:extLst>
                <a:ext uri="{FF2B5EF4-FFF2-40B4-BE49-F238E27FC236}">
                  <a16:creationId xmlns:a16="http://schemas.microsoft.com/office/drawing/2014/main" id="{718F62B2-C3C1-48FA-A40B-B1C7B5A63B72}"/>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22" name="TextBox 21">
              <a:extLst>
                <a:ext uri="{FF2B5EF4-FFF2-40B4-BE49-F238E27FC236}">
                  <a16:creationId xmlns:a16="http://schemas.microsoft.com/office/drawing/2014/main" id="{B60E5BA9-75A5-4942-9165-4F0C77C844C0}"/>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23" name="TextBox 22">
              <a:extLst>
                <a:ext uri="{FF2B5EF4-FFF2-40B4-BE49-F238E27FC236}">
                  <a16:creationId xmlns:a16="http://schemas.microsoft.com/office/drawing/2014/main" id="{25E7B625-81D7-47A0-8A54-E7189338E064}"/>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24" name="TextBox 23">
              <a:extLst>
                <a:ext uri="{FF2B5EF4-FFF2-40B4-BE49-F238E27FC236}">
                  <a16:creationId xmlns:a16="http://schemas.microsoft.com/office/drawing/2014/main" id="{DAF08109-2172-4505-82D1-9455C09D1A89}"/>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sp>
          <p:nvSpPr>
            <p:cNvPr id="25" name="TextBox 24">
              <a:extLst>
                <a:ext uri="{FF2B5EF4-FFF2-40B4-BE49-F238E27FC236}">
                  <a16:creationId xmlns:a16="http://schemas.microsoft.com/office/drawing/2014/main" id="{7661EF5D-66B0-4F7D-B996-746B7D9F6963}"/>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mc:AlternateContent xmlns:mc="http://schemas.openxmlformats.org/markup-compatibility/2006" xmlns:a14="http://schemas.microsoft.com/office/drawing/2010/main">
        <mc:Choice Requires="a14">
          <p:sp>
            <p:nvSpPr>
              <p:cNvPr id="26" name="Subtitle 2">
                <a:extLst>
                  <a:ext uri="{FF2B5EF4-FFF2-40B4-BE49-F238E27FC236}">
                    <a16:creationId xmlns:a16="http://schemas.microsoft.com/office/drawing/2014/main" id="{E4072A94-257F-488A-B825-AB1FA445531C}"/>
                  </a:ext>
                </a:extLst>
              </p:cNvPr>
              <p:cNvSpPr txBox="1">
                <a:spLocks/>
              </p:cNvSpPr>
              <p:nvPr/>
            </p:nvSpPr>
            <p:spPr>
              <a:xfrm>
                <a:off x="19616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26" name="Subtitle 2">
                <a:extLst>
                  <a:ext uri="{FF2B5EF4-FFF2-40B4-BE49-F238E27FC236}">
                    <a16:creationId xmlns:a16="http://schemas.microsoft.com/office/drawing/2014/main" id="{E4072A94-257F-488A-B825-AB1FA445531C}"/>
                  </a:ext>
                </a:extLst>
              </p:cNvPr>
              <p:cNvSpPr txBox="1">
                <a:spLocks noRot="1" noChangeAspect="1" noMove="1" noResize="1" noEditPoints="1" noAdjustHandles="1" noChangeArrowheads="1" noChangeShapeType="1" noTextEdit="1"/>
              </p:cNvSpPr>
              <p:nvPr/>
            </p:nvSpPr>
            <p:spPr>
              <a:xfrm>
                <a:off x="1961626" y="4492568"/>
                <a:ext cx="2648474" cy="776913"/>
              </a:xfrm>
              <a:prstGeom prst="rect">
                <a:avLst/>
              </a:prstGeom>
              <a:blipFill>
                <a:blip r:embed="rId5"/>
                <a:stretch>
                  <a:fillRect l="-922" t="-22047" b="-1653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Subtitle 2">
                <a:extLst>
                  <a:ext uri="{FF2B5EF4-FFF2-40B4-BE49-F238E27FC236}">
                    <a16:creationId xmlns:a16="http://schemas.microsoft.com/office/drawing/2014/main" id="{01E3ABFC-89DB-4C7A-9E1C-245AB799B059}"/>
                  </a:ext>
                </a:extLst>
              </p:cNvPr>
              <p:cNvSpPr txBox="1">
                <a:spLocks/>
              </p:cNvSpPr>
              <p:nvPr/>
            </p:nvSpPr>
            <p:spPr>
              <a:xfrm>
                <a:off x="872548" y="73292"/>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27" name="Subtitle 2">
                <a:extLst>
                  <a:ext uri="{FF2B5EF4-FFF2-40B4-BE49-F238E27FC236}">
                    <a16:creationId xmlns:a16="http://schemas.microsoft.com/office/drawing/2014/main" id="{01E3ABFC-89DB-4C7A-9E1C-245AB799B059}"/>
                  </a:ext>
                </a:extLst>
              </p:cNvPr>
              <p:cNvSpPr txBox="1">
                <a:spLocks noRot="1" noChangeAspect="1" noMove="1" noResize="1" noEditPoints="1" noAdjustHandles="1" noChangeArrowheads="1" noChangeShapeType="1" noTextEdit="1"/>
              </p:cNvSpPr>
              <p:nvPr/>
            </p:nvSpPr>
            <p:spPr>
              <a:xfrm>
                <a:off x="872548" y="73292"/>
                <a:ext cx="2648474" cy="757540"/>
              </a:xfrm>
              <a:prstGeom prst="rect">
                <a:avLst/>
              </a:prstGeom>
              <a:blipFill>
                <a:blip r:embed="rId6"/>
                <a:stretch>
                  <a:fillRect t="-22581" b="-19355"/>
                </a:stretch>
              </a:blipFill>
            </p:spPr>
            <p:txBody>
              <a:bodyPr/>
              <a:lstStyle/>
              <a:p>
                <a:r>
                  <a:rPr lang="en-CA">
                    <a:noFill/>
                  </a:rPr>
                  <a:t> </a:t>
                </a:r>
              </a:p>
            </p:txBody>
          </p:sp>
        </mc:Fallback>
      </mc:AlternateContent>
      <p:cxnSp>
        <p:nvCxnSpPr>
          <p:cNvPr id="30" name="Straight Connector 29">
            <a:extLst>
              <a:ext uri="{FF2B5EF4-FFF2-40B4-BE49-F238E27FC236}">
                <a16:creationId xmlns:a16="http://schemas.microsoft.com/office/drawing/2014/main" id="{2CE78804-37DF-4ACA-B522-EA25133D71E6}"/>
              </a:ext>
            </a:extLst>
          </p:cNvPr>
          <p:cNvCxnSpPr>
            <a:cxnSpLocks/>
          </p:cNvCxnSpPr>
          <p:nvPr/>
        </p:nvCxnSpPr>
        <p:spPr>
          <a:xfrm>
            <a:off x="3125383" y="5059931"/>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69A8BDA-641E-4F91-A78E-D95A6158231B}"/>
              </a:ext>
            </a:extLst>
          </p:cNvPr>
          <p:cNvSpPr txBox="1"/>
          <p:nvPr/>
        </p:nvSpPr>
        <p:spPr>
          <a:xfrm>
            <a:off x="2637769" y="5197825"/>
            <a:ext cx="1019831"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sp>
        <p:nvSpPr>
          <p:cNvPr id="33" name="TextBox 32">
            <a:extLst>
              <a:ext uri="{FF2B5EF4-FFF2-40B4-BE49-F238E27FC236}">
                <a16:creationId xmlns:a16="http://schemas.microsoft.com/office/drawing/2014/main" id="{3FEE820F-4081-4EAE-B125-79B23A1CDAC0}"/>
              </a:ext>
            </a:extLst>
          </p:cNvPr>
          <p:cNvSpPr txBox="1"/>
          <p:nvPr/>
        </p:nvSpPr>
        <p:spPr>
          <a:xfrm>
            <a:off x="1882119" y="5242275"/>
            <a:ext cx="603050"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sp>
        <p:nvSpPr>
          <p:cNvPr id="34" name="TextBox 33">
            <a:extLst>
              <a:ext uri="{FF2B5EF4-FFF2-40B4-BE49-F238E27FC236}">
                <a16:creationId xmlns:a16="http://schemas.microsoft.com/office/drawing/2014/main" id="{D264E8E5-D4E7-4E12-8C40-5E4F1F8EC977}"/>
              </a:ext>
            </a:extLst>
          </p:cNvPr>
          <p:cNvSpPr txBox="1"/>
          <p:nvPr/>
        </p:nvSpPr>
        <p:spPr>
          <a:xfrm>
            <a:off x="3691869" y="5241561"/>
            <a:ext cx="720069" cy="369332"/>
          </a:xfrm>
          <a:prstGeom prst="rect">
            <a:avLst/>
          </a:prstGeom>
          <a:solidFill>
            <a:schemeClr val="bg1"/>
          </a:solidFill>
          <a:effectLst>
            <a:softEdge rad="127000"/>
          </a:effectLst>
        </p:spPr>
        <p:txBody>
          <a:bodyPr wrap="none" rtlCol="0">
            <a:spAutoFit/>
          </a:bodyPr>
          <a:lstStyle/>
          <a:p>
            <a:r>
              <a:rPr lang="en-US" dirty="0">
                <a:solidFill>
                  <a:srgbClr val="002060"/>
                </a:solidFill>
              </a:rPr>
              <a:t>150m</a:t>
            </a:r>
            <a:endParaRPr lang="en-CA" dirty="0">
              <a:solidFill>
                <a:srgbClr val="002060"/>
              </a:solidFill>
            </a:endParaRPr>
          </a:p>
        </p:txBody>
      </p:sp>
      <p:sp>
        <p:nvSpPr>
          <p:cNvPr id="43" name="TextBox 42">
            <a:extLst>
              <a:ext uri="{FF2B5EF4-FFF2-40B4-BE49-F238E27FC236}">
                <a16:creationId xmlns:a16="http://schemas.microsoft.com/office/drawing/2014/main" id="{E59FD84C-D4E6-4D55-9E94-86649C5EDFC6}"/>
              </a:ext>
            </a:extLst>
          </p:cNvPr>
          <p:cNvSpPr txBox="1"/>
          <p:nvPr/>
        </p:nvSpPr>
        <p:spPr>
          <a:xfrm>
            <a:off x="916919" y="5188947"/>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sp>
        <p:nvSpPr>
          <p:cNvPr id="44" name="TextBox 43">
            <a:extLst>
              <a:ext uri="{FF2B5EF4-FFF2-40B4-BE49-F238E27FC236}">
                <a16:creationId xmlns:a16="http://schemas.microsoft.com/office/drawing/2014/main" id="{F1483963-0E0B-4728-B540-7E33B23B0AD0}"/>
              </a:ext>
            </a:extLst>
          </p:cNvPr>
          <p:cNvSpPr txBox="1"/>
          <p:nvPr/>
        </p:nvSpPr>
        <p:spPr>
          <a:xfrm>
            <a:off x="-7914" y="5249399"/>
            <a:ext cx="673582"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cxnSp>
        <p:nvCxnSpPr>
          <p:cNvPr id="45" name="Straight Connector 44">
            <a:extLst>
              <a:ext uri="{FF2B5EF4-FFF2-40B4-BE49-F238E27FC236}">
                <a16:creationId xmlns:a16="http://schemas.microsoft.com/office/drawing/2014/main" id="{1DE0A755-3FCF-46F9-B5B6-E57FE8A3891F}"/>
              </a:ext>
            </a:extLst>
          </p:cNvPr>
          <p:cNvCxnSpPr>
            <a:cxnSpLocks/>
          </p:cNvCxnSpPr>
          <p:nvPr/>
        </p:nvCxnSpPr>
        <p:spPr>
          <a:xfrm flipV="1">
            <a:off x="1278988" y="528669"/>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CF75CE8-FD2A-4C60-A885-4DDD4BECC691}"/>
              </a:ext>
            </a:extLst>
          </p:cNvPr>
          <p:cNvCxnSpPr>
            <a:cxnSpLocks/>
          </p:cNvCxnSpPr>
          <p:nvPr/>
        </p:nvCxnSpPr>
        <p:spPr>
          <a:xfrm flipV="1">
            <a:off x="1313160" y="621281"/>
            <a:ext cx="0" cy="45974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A92A97AD-6388-4C69-AF28-BBAFCBFCA008}"/>
              </a:ext>
            </a:extLst>
          </p:cNvPr>
          <p:cNvGrpSpPr/>
          <p:nvPr/>
        </p:nvGrpSpPr>
        <p:grpSpPr>
          <a:xfrm>
            <a:off x="5467350" y="-116906"/>
            <a:ext cx="6743700" cy="5919787"/>
            <a:chOff x="9448800" y="-116906"/>
            <a:chExt cx="6743700" cy="5919787"/>
          </a:xfrm>
        </p:grpSpPr>
        <p:pic>
          <p:nvPicPr>
            <p:cNvPr id="53" name="Picture 52">
              <a:extLst>
                <a:ext uri="{FF2B5EF4-FFF2-40B4-BE49-F238E27FC236}">
                  <a16:creationId xmlns:a16="http://schemas.microsoft.com/office/drawing/2014/main" id="{0B6EE2C4-51EE-4F21-AC9B-5DCDE30CB7BB}"/>
                </a:ext>
              </a:extLst>
            </p:cNvPr>
            <p:cNvPicPr>
              <a:picLocks noChangeAspect="1"/>
            </p:cNvPicPr>
            <p:nvPr/>
          </p:nvPicPr>
          <p:blipFill rotWithShape="1">
            <a:blip r:embed="rId4">
              <a:alphaModFix/>
            </a:blip>
            <a:srcRect l="1" t="1160" r="60382" b="-3981"/>
            <a:stretch/>
          </p:blipFill>
          <p:spPr>
            <a:xfrm>
              <a:off x="12298288" y="-116906"/>
              <a:ext cx="3894212" cy="5905500"/>
            </a:xfrm>
            <a:prstGeom prst="rect">
              <a:avLst/>
            </a:prstGeom>
          </p:spPr>
        </p:pic>
        <p:pic>
          <p:nvPicPr>
            <p:cNvPr id="54" name="Picture 53">
              <a:extLst>
                <a:ext uri="{FF2B5EF4-FFF2-40B4-BE49-F238E27FC236}">
                  <a16:creationId xmlns:a16="http://schemas.microsoft.com/office/drawing/2014/main" id="{91044BC4-386A-442A-A239-11F0350883AD}"/>
                </a:ext>
              </a:extLst>
            </p:cNvPr>
            <p:cNvPicPr>
              <a:picLocks noChangeAspect="1"/>
            </p:cNvPicPr>
            <p:nvPr/>
          </p:nvPicPr>
          <p:blipFill rotWithShape="1">
            <a:blip r:embed="rId4"/>
            <a:srcRect l="37626" t="1160" r="19350" b="-3981"/>
            <a:stretch/>
          </p:blipFill>
          <p:spPr>
            <a:xfrm>
              <a:off x="9448800" y="-102619"/>
              <a:ext cx="4229100" cy="5905500"/>
            </a:xfrm>
            <a:prstGeom prst="rect">
              <a:avLst/>
            </a:prstGeom>
          </p:spPr>
        </p:pic>
      </p:grpSp>
      <p:grpSp>
        <p:nvGrpSpPr>
          <p:cNvPr id="57" name="Group 56">
            <a:extLst>
              <a:ext uri="{FF2B5EF4-FFF2-40B4-BE49-F238E27FC236}">
                <a16:creationId xmlns:a16="http://schemas.microsoft.com/office/drawing/2014/main" id="{D44619DB-CAB7-43F4-A608-98962E079992}"/>
              </a:ext>
            </a:extLst>
          </p:cNvPr>
          <p:cNvGrpSpPr/>
          <p:nvPr/>
        </p:nvGrpSpPr>
        <p:grpSpPr>
          <a:xfrm>
            <a:off x="9361643" y="560321"/>
            <a:ext cx="240004" cy="3736906"/>
            <a:chOff x="3135468" y="1691640"/>
            <a:chExt cx="240004" cy="3736906"/>
          </a:xfrm>
        </p:grpSpPr>
        <p:cxnSp>
          <p:nvCxnSpPr>
            <p:cNvPr id="58" name="Straight Connector 57">
              <a:extLst>
                <a:ext uri="{FF2B5EF4-FFF2-40B4-BE49-F238E27FC236}">
                  <a16:creationId xmlns:a16="http://schemas.microsoft.com/office/drawing/2014/main" id="{042D8F93-C2A4-4B09-AC7C-5AC46B970ECC}"/>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F355210-167A-4AA4-B82F-2C754C2D3AA2}"/>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77EAD46-90EA-4A39-893C-ACBEE8721402}"/>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9E87926-F597-4075-ADF3-4C92B7DD3D6A}"/>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F6DCC8F-545A-419C-8FAB-2833F96BEC0B}"/>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5D8155C3-FECC-4B3D-B5C8-AC590BFBCC6C}"/>
              </a:ext>
            </a:extLst>
          </p:cNvPr>
          <p:cNvGrpSpPr/>
          <p:nvPr/>
        </p:nvGrpSpPr>
        <p:grpSpPr>
          <a:xfrm>
            <a:off x="8711982" y="0"/>
            <a:ext cx="3114840" cy="5555857"/>
            <a:chOff x="8711982" y="0"/>
            <a:chExt cx="3114840" cy="5555857"/>
          </a:xfrm>
        </p:grpSpPr>
        <p:cxnSp>
          <p:nvCxnSpPr>
            <p:cNvPr id="55" name="Straight Arrow Connector 54">
              <a:extLst>
                <a:ext uri="{FF2B5EF4-FFF2-40B4-BE49-F238E27FC236}">
                  <a16:creationId xmlns:a16="http://schemas.microsoft.com/office/drawing/2014/main" id="{621D8BF8-C592-400D-8281-857F1593D5B7}"/>
                </a:ext>
              </a:extLst>
            </p:cNvPr>
            <p:cNvCxnSpPr>
              <a:cxnSpLocks/>
            </p:cNvCxnSpPr>
            <p:nvPr/>
          </p:nvCxnSpPr>
          <p:spPr>
            <a:xfrm flipV="1">
              <a:off x="9486752" y="0"/>
              <a:ext cx="0" cy="5555857"/>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grpSp>
          <p:nvGrpSpPr>
            <p:cNvPr id="66" name="Group 65">
              <a:extLst>
                <a:ext uri="{FF2B5EF4-FFF2-40B4-BE49-F238E27FC236}">
                  <a16:creationId xmlns:a16="http://schemas.microsoft.com/office/drawing/2014/main" id="{2E5478BA-7212-4D67-B948-0C9F433EDF90}"/>
                </a:ext>
              </a:extLst>
            </p:cNvPr>
            <p:cNvGrpSpPr/>
            <p:nvPr/>
          </p:nvGrpSpPr>
          <p:grpSpPr>
            <a:xfrm>
              <a:off x="8711982" y="182225"/>
              <a:ext cx="604380" cy="4399181"/>
              <a:chOff x="2482632" y="1313544"/>
              <a:chExt cx="604380" cy="4399181"/>
            </a:xfrm>
          </p:grpSpPr>
          <p:sp>
            <p:nvSpPr>
              <p:cNvPr id="67" name="TextBox 66">
                <a:extLst>
                  <a:ext uri="{FF2B5EF4-FFF2-40B4-BE49-F238E27FC236}">
                    <a16:creationId xmlns:a16="http://schemas.microsoft.com/office/drawing/2014/main" id="{2636C4D9-DFB3-4B80-B6E7-85060F311A73}"/>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68" name="TextBox 67">
                <a:extLst>
                  <a:ext uri="{FF2B5EF4-FFF2-40B4-BE49-F238E27FC236}">
                    <a16:creationId xmlns:a16="http://schemas.microsoft.com/office/drawing/2014/main" id="{C36D0642-AFD7-445B-9B41-5FCCC1CE9FFB}"/>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69" name="TextBox 68">
                <a:extLst>
                  <a:ext uri="{FF2B5EF4-FFF2-40B4-BE49-F238E27FC236}">
                    <a16:creationId xmlns:a16="http://schemas.microsoft.com/office/drawing/2014/main" id="{CAA37704-4B23-4E45-9A64-CD0B6709D182}"/>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70" name="TextBox 69">
                <a:extLst>
                  <a:ext uri="{FF2B5EF4-FFF2-40B4-BE49-F238E27FC236}">
                    <a16:creationId xmlns:a16="http://schemas.microsoft.com/office/drawing/2014/main" id="{27362CBD-EE2F-45ED-8DDD-4C497C276AF7}"/>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sp>
            <p:nvSpPr>
              <p:cNvPr id="71" name="TextBox 70">
                <a:extLst>
                  <a:ext uri="{FF2B5EF4-FFF2-40B4-BE49-F238E27FC236}">
                    <a16:creationId xmlns:a16="http://schemas.microsoft.com/office/drawing/2014/main" id="{E297C61C-4659-4C79-9E4F-766B97EF2BB0}"/>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mc:AlternateContent xmlns:mc="http://schemas.openxmlformats.org/markup-compatibility/2006" xmlns:a14="http://schemas.microsoft.com/office/drawing/2010/main">
          <mc:Choice Requires="a14">
            <p:sp>
              <p:nvSpPr>
                <p:cNvPr id="73" name="Subtitle 2">
                  <a:extLst>
                    <a:ext uri="{FF2B5EF4-FFF2-40B4-BE49-F238E27FC236}">
                      <a16:creationId xmlns:a16="http://schemas.microsoft.com/office/drawing/2014/main" id="{454FA3E6-7C87-4E1B-B53D-52CDE0640208}"/>
                    </a:ext>
                  </a:extLst>
                </p:cNvPr>
                <p:cNvSpPr txBox="1">
                  <a:spLocks/>
                </p:cNvSpPr>
                <p:nvPr/>
              </p:nvSpPr>
              <p:spPr>
                <a:xfrm>
                  <a:off x="9178348" y="73292"/>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73" name="Subtitle 2">
                  <a:extLst>
                    <a:ext uri="{FF2B5EF4-FFF2-40B4-BE49-F238E27FC236}">
                      <a16:creationId xmlns:a16="http://schemas.microsoft.com/office/drawing/2014/main" id="{454FA3E6-7C87-4E1B-B53D-52CDE0640208}"/>
                    </a:ext>
                  </a:extLst>
                </p:cNvPr>
                <p:cNvSpPr txBox="1">
                  <a:spLocks noRot="1" noChangeAspect="1" noMove="1" noResize="1" noEditPoints="1" noAdjustHandles="1" noChangeArrowheads="1" noChangeShapeType="1" noTextEdit="1"/>
                </p:cNvSpPr>
                <p:nvPr/>
              </p:nvSpPr>
              <p:spPr>
                <a:xfrm>
                  <a:off x="9178348" y="73292"/>
                  <a:ext cx="2648474" cy="757540"/>
                </a:xfrm>
                <a:prstGeom prst="rect">
                  <a:avLst/>
                </a:prstGeom>
                <a:blipFill>
                  <a:blip r:embed="rId7"/>
                  <a:stretch>
                    <a:fillRect t="-22581" b="-19355"/>
                  </a:stretch>
                </a:blipFill>
              </p:spPr>
              <p:txBody>
                <a:bodyPr/>
                <a:lstStyle/>
                <a:p>
                  <a:r>
                    <a:rPr lang="en-CA">
                      <a:noFill/>
                    </a:rPr>
                    <a:t> </a:t>
                  </a:r>
                </a:p>
              </p:txBody>
            </p:sp>
          </mc:Fallback>
        </mc:AlternateContent>
      </p:grpSp>
      <p:cxnSp>
        <p:nvCxnSpPr>
          <p:cNvPr id="91" name="Straight Connector 90">
            <a:extLst>
              <a:ext uri="{FF2B5EF4-FFF2-40B4-BE49-F238E27FC236}">
                <a16:creationId xmlns:a16="http://schemas.microsoft.com/office/drawing/2014/main" id="{19B086FB-AF70-4363-8C6C-DB700A145D50}"/>
              </a:ext>
            </a:extLst>
          </p:cNvPr>
          <p:cNvCxnSpPr>
            <a:cxnSpLocks/>
          </p:cNvCxnSpPr>
          <p:nvPr/>
        </p:nvCxnSpPr>
        <p:spPr>
          <a:xfrm flipV="1">
            <a:off x="9597488" y="545081"/>
            <a:ext cx="0" cy="4705938"/>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6D9C2A-0477-4E0F-9EC0-140A1FE92CC8}"/>
              </a:ext>
            </a:extLst>
          </p:cNvPr>
          <p:cNvCxnSpPr>
            <a:cxnSpLocks/>
          </p:cNvCxnSpPr>
          <p:nvPr/>
        </p:nvCxnSpPr>
        <p:spPr>
          <a:xfrm flipH="1" flipV="1">
            <a:off x="7151007" y="547802"/>
            <a:ext cx="2338614" cy="467087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CFEA92BF-3AA4-4334-B1F2-AC02ECCFF683}"/>
              </a:ext>
            </a:extLst>
          </p:cNvPr>
          <p:cNvGrpSpPr/>
          <p:nvPr/>
        </p:nvGrpSpPr>
        <p:grpSpPr>
          <a:xfrm>
            <a:off x="6301719" y="4492568"/>
            <a:ext cx="6118881" cy="1229930"/>
            <a:chOff x="6301719" y="4492568"/>
            <a:chExt cx="6118881" cy="1229930"/>
          </a:xfrm>
        </p:grpSpPr>
        <p:cxnSp>
          <p:nvCxnSpPr>
            <p:cNvPr id="56" name="Straight Arrow Connector 55">
              <a:extLst>
                <a:ext uri="{FF2B5EF4-FFF2-40B4-BE49-F238E27FC236}">
                  <a16:creationId xmlns:a16="http://schemas.microsoft.com/office/drawing/2014/main" id="{1DB9D6BE-A2D5-44C4-9AF8-1C0F6111872E}"/>
                </a:ext>
              </a:extLst>
            </p:cNvPr>
            <p:cNvCxnSpPr>
              <a:cxnSpLocks/>
            </p:cNvCxnSpPr>
            <p:nvPr/>
          </p:nvCxnSpPr>
          <p:spPr>
            <a:xfrm>
              <a:off x="6419850" y="5215631"/>
              <a:ext cx="55435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3" name="Straight Connector 62">
              <a:extLst>
                <a:ext uri="{FF2B5EF4-FFF2-40B4-BE49-F238E27FC236}">
                  <a16:creationId xmlns:a16="http://schemas.microsoft.com/office/drawing/2014/main" id="{EE4D1FFE-6D08-42E5-85D8-FAAA8696A524}"/>
                </a:ext>
              </a:extLst>
            </p:cNvPr>
            <p:cNvCxnSpPr>
              <a:cxnSpLocks/>
            </p:cNvCxnSpPr>
            <p:nvPr/>
          </p:nvCxnSpPr>
          <p:spPr>
            <a:xfrm>
              <a:off x="7633883" y="5066281"/>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Subtitle 2">
                  <a:extLst>
                    <a:ext uri="{FF2B5EF4-FFF2-40B4-BE49-F238E27FC236}">
                      <a16:creationId xmlns:a16="http://schemas.microsoft.com/office/drawing/2014/main" id="{13F7EC26-7C6E-403D-98D8-E573ACB5296A}"/>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72" name="Subtitle 2">
                  <a:extLst>
                    <a:ext uri="{FF2B5EF4-FFF2-40B4-BE49-F238E27FC236}">
                      <a16:creationId xmlns:a16="http://schemas.microsoft.com/office/drawing/2014/main" id="{13F7EC26-7C6E-403D-98D8-E573ACB5296A}"/>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8"/>
                  <a:stretch>
                    <a:fillRect l="-690" t="-22047" b="-16535"/>
                  </a:stretch>
                </a:blipFill>
              </p:spPr>
              <p:txBody>
                <a:bodyPr/>
                <a:lstStyle/>
                <a:p>
                  <a:r>
                    <a:rPr lang="en-CA">
                      <a:noFill/>
                    </a:rPr>
                    <a:t> </a:t>
                  </a:r>
                </a:p>
              </p:txBody>
            </p:sp>
          </mc:Fallback>
        </mc:AlternateContent>
        <p:cxnSp>
          <p:nvCxnSpPr>
            <p:cNvPr id="76" name="Straight Connector 75">
              <a:extLst>
                <a:ext uri="{FF2B5EF4-FFF2-40B4-BE49-F238E27FC236}">
                  <a16:creationId xmlns:a16="http://schemas.microsoft.com/office/drawing/2014/main" id="{61E0CEF7-803C-4EDF-B835-FB358D50C071}"/>
                </a:ext>
              </a:extLst>
            </p:cNvPr>
            <p:cNvCxnSpPr>
              <a:cxnSpLocks/>
            </p:cNvCxnSpPr>
            <p:nvPr/>
          </p:nvCxnSpPr>
          <p:spPr>
            <a:xfrm>
              <a:off x="11354983" y="5059931"/>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E4ACE7F5-7A95-44E1-8BB5-A3E52EFA692B}"/>
                </a:ext>
              </a:extLst>
            </p:cNvPr>
            <p:cNvSpPr txBox="1"/>
            <p:nvPr/>
          </p:nvSpPr>
          <p:spPr>
            <a:xfrm>
              <a:off x="10111719" y="5242275"/>
              <a:ext cx="603050"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grpSp>
          <p:nvGrpSpPr>
            <p:cNvPr id="81" name="Group 80">
              <a:extLst>
                <a:ext uri="{FF2B5EF4-FFF2-40B4-BE49-F238E27FC236}">
                  <a16:creationId xmlns:a16="http://schemas.microsoft.com/office/drawing/2014/main" id="{00FBC419-4776-4818-AD5F-3721A21B40B1}"/>
                </a:ext>
              </a:extLst>
            </p:cNvPr>
            <p:cNvGrpSpPr/>
            <p:nvPr/>
          </p:nvGrpSpPr>
          <p:grpSpPr>
            <a:xfrm>
              <a:off x="6301719" y="5188947"/>
              <a:ext cx="3499146" cy="533551"/>
              <a:chOff x="4739619" y="6320266"/>
              <a:chExt cx="3499146" cy="533551"/>
            </a:xfrm>
          </p:grpSpPr>
          <p:sp>
            <p:nvSpPr>
              <p:cNvPr id="83" name="TextBox 82">
                <a:extLst>
                  <a:ext uri="{FF2B5EF4-FFF2-40B4-BE49-F238E27FC236}">
                    <a16:creationId xmlns:a16="http://schemas.microsoft.com/office/drawing/2014/main" id="{6148C9DD-9AE6-492E-86E7-8454E312222F}"/>
                  </a:ext>
                </a:extLst>
              </p:cNvPr>
              <p:cNvSpPr txBox="1"/>
              <p:nvPr/>
            </p:nvSpPr>
            <p:spPr>
              <a:xfrm>
                <a:off x="5527019" y="6330597"/>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sp>
            <p:nvSpPr>
              <p:cNvPr id="85" name="TextBox 84">
                <a:extLst>
                  <a:ext uri="{FF2B5EF4-FFF2-40B4-BE49-F238E27FC236}">
                    <a16:creationId xmlns:a16="http://schemas.microsoft.com/office/drawing/2014/main" id="{8C3A911E-1836-426F-90A6-8765E42E7C35}"/>
                  </a:ext>
                </a:extLst>
              </p:cNvPr>
              <p:cNvSpPr txBox="1"/>
              <p:nvPr/>
            </p:nvSpPr>
            <p:spPr>
              <a:xfrm>
                <a:off x="4739619" y="6375047"/>
                <a:ext cx="790601" cy="369332"/>
              </a:xfrm>
              <a:prstGeom prst="rect">
                <a:avLst/>
              </a:prstGeom>
              <a:solidFill>
                <a:schemeClr val="bg1"/>
              </a:solidFill>
              <a:effectLst>
                <a:softEdge rad="127000"/>
              </a:effectLst>
            </p:spPr>
            <p:txBody>
              <a:bodyPr wrap="none" rtlCol="0">
                <a:spAutoFit/>
              </a:bodyPr>
              <a:lstStyle/>
              <a:p>
                <a:r>
                  <a:rPr lang="en-US" dirty="0">
                    <a:solidFill>
                      <a:srgbClr val="002060"/>
                    </a:solidFill>
                  </a:rPr>
                  <a:t>-150m</a:t>
                </a:r>
                <a:endParaRPr lang="en-CA" dirty="0">
                  <a:solidFill>
                    <a:srgbClr val="002060"/>
                  </a:solidFill>
                </a:endParaRPr>
              </a:p>
            </p:txBody>
          </p:sp>
          <p:sp>
            <p:nvSpPr>
              <p:cNvPr id="89" name="TextBox 88">
                <a:extLst>
                  <a:ext uri="{FF2B5EF4-FFF2-40B4-BE49-F238E27FC236}">
                    <a16:creationId xmlns:a16="http://schemas.microsoft.com/office/drawing/2014/main" id="{79E76441-2D1C-4A16-B89F-425AE64052BD}"/>
                  </a:ext>
                </a:extLst>
              </p:cNvPr>
              <p:cNvSpPr txBox="1"/>
              <p:nvPr/>
            </p:nvSpPr>
            <p:spPr>
              <a:xfrm>
                <a:off x="7584419" y="6320266"/>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sp>
            <p:nvSpPr>
              <p:cNvPr id="90" name="TextBox 89">
                <a:extLst>
                  <a:ext uri="{FF2B5EF4-FFF2-40B4-BE49-F238E27FC236}">
                    <a16:creationId xmlns:a16="http://schemas.microsoft.com/office/drawing/2014/main" id="{E9E11106-D144-4FB4-A43E-228C9FFBE606}"/>
                  </a:ext>
                </a:extLst>
              </p:cNvPr>
              <p:cNvSpPr txBox="1"/>
              <p:nvPr/>
            </p:nvSpPr>
            <p:spPr>
              <a:xfrm>
                <a:off x="6659586" y="6380718"/>
                <a:ext cx="673582"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grpSp>
        <p:sp>
          <p:nvSpPr>
            <p:cNvPr id="86" name="TextBox 85">
              <a:extLst>
                <a:ext uri="{FF2B5EF4-FFF2-40B4-BE49-F238E27FC236}">
                  <a16:creationId xmlns:a16="http://schemas.microsoft.com/office/drawing/2014/main" id="{36ADA46F-0238-4954-8EDE-6958825BC815}"/>
                </a:ext>
              </a:extLst>
            </p:cNvPr>
            <p:cNvSpPr txBox="1"/>
            <p:nvPr/>
          </p:nvSpPr>
          <p:spPr>
            <a:xfrm>
              <a:off x="10867369" y="5197825"/>
              <a:ext cx="1019831"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grpSp>
      <p:pic>
        <p:nvPicPr>
          <p:cNvPr id="97" name="Picture 2" descr="Ford Mustang, Car, Racing Car, Sports Car, Automobile">
            <a:extLst>
              <a:ext uri="{FF2B5EF4-FFF2-40B4-BE49-F238E27FC236}">
                <a16:creationId xmlns:a16="http://schemas.microsoft.com/office/drawing/2014/main" id="{54E47AE8-DCBE-48DA-9358-62661E97BE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2912792" y="176026"/>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2F21D3EE-C76F-4627-ABEC-2B78FAFE6B2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9095" t="10139" b="5438"/>
          <a:stretch/>
        </p:blipFill>
        <p:spPr bwMode="auto">
          <a:xfrm>
            <a:off x="873884" y="30996"/>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Ford Mustang, Car, Racing Car, Sports Car, Automobile">
            <a:extLst>
              <a:ext uri="{FF2B5EF4-FFF2-40B4-BE49-F238E27FC236}">
                <a16:creationId xmlns:a16="http://schemas.microsoft.com/office/drawing/2014/main" id="{BD194F33-B65A-448F-8F92-101F4F1745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8719490" y="4850380"/>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a:extLst>
              <a:ext uri="{FF2B5EF4-FFF2-40B4-BE49-F238E27FC236}">
                <a16:creationId xmlns:a16="http://schemas.microsoft.com/office/drawing/2014/main" id="{29A3C5E3-CC99-4090-BE0E-BE8ACD356D4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9095" t="10139" b="5438"/>
          <a:stretch/>
        </p:blipFill>
        <p:spPr bwMode="auto">
          <a:xfrm>
            <a:off x="9103484" y="4664265"/>
            <a:ext cx="754437" cy="1033388"/>
          </a:xfrm>
          <a:prstGeom prst="rect">
            <a:avLst/>
          </a:prstGeom>
          <a:noFill/>
          <a:extLst>
            <a:ext uri="{909E8E84-426E-40DD-AFC4-6F175D3DCCD1}">
              <a14:hiddenFill xmlns:a14="http://schemas.microsoft.com/office/drawing/2010/main">
                <a:solidFill>
                  <a:srgbClr val="FFFFFF"/>
                </a:solidFill>
              </a14:hiddenFill>
            </a:ext>
          </a:extLst>
        </p:spPr>
      </p:pic>
      <p:sp>
        <p:nvSpPr>
          <p:cNvPr id="64" name="Subtitle 2">
            <a:extLst>
              <a:ext uri="{FF2B5EF4-FFF2-40B4-BE49-F238E27FC236}">
                <a16:creationId xmlns:a16="http://schemas.microsoft.com/office/drawing/2014/main" id="{42845830-6D17-4F88-9F0C-F22A844CB6BA}"/>
              </a:ext>
            </a:extLst>
          </p:cNvPr>
          <p:cNvSpPr txBox="1">
            <a:spLocks/>
          </p:cNvSpPr>
          <p:nvPr/>
        </p:nvSpPr>
        <p:spPr>
          <a:xfrm>
            <a:off x="211793" y="5915585"/>
            <a:ext cx="4709832" cy="781050"/>
          </a:xfrm>
          <a:prstGeom prst="rect">
            <a:avLst/>
          </a:prstGeom>
          <a:ln w="571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Frame of the </a:t>
            </a:r>
            <a:r>
              <a:rPr lang="en-US" sz="4000" dirty="0">
                <a:solidFill>
                  <a:srgbClr val="00B0F0"/>
                </a:solidFill>
              </a:rPr>
              <a:t>scientist</a:t>
            </a:r>
          </a:p>
        </p:txBody>
      </p:sp>
      <p:sp>
        <p:nvSpPr>
          <p:cNvPr id="65" name="Subtitle 2">
            <a:extLst>
              <a:ext uri="{FF2B5EF4-FFF2-40B4-BE49-F238E27FC236}">
                <a16:creationId xmlns:a16="http://schemas.microsoft.com/office/drawing/2014/main" id="{26BED04E-E2F6-4ED6-85C0-72F4DD2A380B}"/>
              </a:ext>
            </a:extLst>
          </p:cNvPr>
          <p:cNvSpPr txBox="1">
            <a:spLocks/>
          </p:cNvSpPr>
          <p:nvPr/>
        </p:nvSpPr>
        <p:spPr>
          <a:xfrm>
            <a:off x="7679394" y="5915586"/>
            <a:ext cx="3643030" cy="781050"/>
          </a:xfrm>
          <a:prstGeom prst="rect">
            <a:avLst/>
          </a:prstGeom>
          <a:ln w="571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Frame of the </a:t>
            </a:r>
            <a:r>
              <a:rPr lang="en-US" sz="4000" dirty="0">
                <a:solidFill>
                  <a:srgbClr val="FF0000"/>
                </a:solidFill>
              </a:rPr>
              <a:t>car</a:t>
            </a:r>
            <a:endParaRPr lang="en-US" sz="4000" dirty="0"/>
          </a:p>
        </p:txBody>
      </p:sp>
      <mc:AlternateContent xmlns:mc="http://schemas.openxmlformats.org/markup-compatibility/2006" xmlns:a14="http://schemas.microsoft.com/office/drawing/2010/main">
        <mc:Choice Requires="a14">
          <p:sp>
            <p:nvSpPr>
              <p:cNvPr id="75" name="Subtitle 2">
                <a:extLst>
                  <a:ext uri="{FF2B5EF4-FFF2-40B4-BE49-F238E27FC236}">
                    <a16:creationId xmlns:a16="http://schemas.microsoft.com/office/drawing/2014/main" id="{A85D7B96-AD04-4816-9C46-391E85CC1142}"/>
                  </a:ext>
                </a:extLst>
              </p:cNvPr>
              <p:cNvSpPr txBox="1">
                <a:spLocks/>
              </p:cNvSpPr>
              <p:nvPr/>
            </p:nvSpPr>
            <p:spPr>
              <a:xfrm>
                <a:off x="3071535" y="2195233"/>
                <a:ext cx="4808442" cy="781050"/>
              </a:xfrm>
              <a:prstGeom prst="rect">
                <a:avLst/>
              </a:prstGeom>
              <a:solidFill>
                <a:schemeClr val="bg1"/>
              </a:solidFill>
              <a:ln w="57150">
                <a:noFill/>
              </a:ln>
              <a:effectLst>
                <a:softEdge rad="63500"/>
              </a:effectLst>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r>
                      <a:rPr lang="en-US" sz="5400" b="0" i="1" smtClean="0">
                        <a:latin typeface="Cambria Math" panose="02040503050406030204" pitchFamily="18" charset="0"/>
                        <a:ea typeface="Cambria Math" panose="02040503050406030204" pitchFamily="18" charset="0"/>
                      </a:rPr>
                      <m:t>⇐</m:t>
                    </m:r>
                  </m:oMath>
                </a14:m>
                <a:r>
                  <a:rPr lang="en-US" sz="5400" dirty="0"/>
                  <a:t> Equivalent </a:t>
                </a:r>
                <a14:m>
                  <m:oMath xmlns:m="http://schemas.openxmlformats.org/officeDocument/2006/math">
                    <m:r>
                      <a:rPr lang="en-US" sz="5400" b="0" i="1" smtClean="0">
                        <a:latin typeface="Cambria Math" panose="02040503050406030204" pitchFamily="18" charset="0"/>
                      </a:rPr>
                      <m:t>⇒</m:t>
                    </m:r>
                  </m:oMath>
                </a14:m>
                <a:endParaRPr lang="en-US" sz="5400" dirty="0"/>
              </a:p>
            </p:txBody>
          </p:sp>
        </mc:Choice>
        <mc:Fallback xmlns="">
          <p:sp>
            <p:nvSpPr>
              <p:cNvPr id="75" name="Subtitle 2">
                <a:extLst>
                  <a:ext uri="{FF2B5EF4-FFF2-40B4-BE49-F238E27FC236}">
                    <a16:creationId xmlns:a16="http://schemas.microsoft.com/office/drawing/2014/main" id="{A85D7B96-AD04-4816-9C46-391E85CC1142}"/>
                  </a:ext>
                </a:extLst>
              </p:cNvPr>
              <p:cNvSpPr txBox="1">
                <a:spLocks noRot="1" noChangeAspect="1" noMove="1" noResize="1" noEditPoints="1" noAdjustHandles="1" noChangeArrowheads="1" noChangeShapeType="1" noTextEdit="1"/>
              </p:cNvSpPr>
              <p:nvPr/>
            </p:nvSpPr>
            <p:spPr>
              <a:xfrm>
                <a:off x="3071535" y="2195233"/>
                <a:ext cx="4808442" cy="781050"/>
              </a:xfrm>
              <a:prstGeom prst="rect">
                <a:avLst/>
              </a:prstGeom>
              <a:blipFill>
                <a:blip r:embed="rId11"/>
                <a:stretch>
                  <a:fillRect t="-35156" b="-51563"/>
                </a:stretch>
              </a:blipFill>
              <a:ln w="57150">
                <a:noFill/>
              </a:ln>
              <a:effectLst>
                <a:softEdge rad="635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434058911"/>
      </p:ext>
    </p:extLst>
  </p:cSld>
  <p:clrMapOvr>
    <a:masterClrMapping/>
  </p:clrMapOvr>
  <mc:AlternateContent xmlns:mc="http://schemas.openxmlformats.org/markup-compatibility/2006" xmlns:p14="http://schemas.microsoft.com/office/powerpoint/2010/main">
    <mc:Choice Requires="p14">
      <p:transition spd="med" p14:dur="700" advTm="20980">
        <p:fade/>
      </p:transition>
    </mc:Choice>
    <mc:Fallback xmlns="">
      <p:transition spd="med" advTm="209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1.66667E-6 3.7037E-6 L 0.00625 -0.68102 " pathEditMode="relative" rAng="0" ptsTypes="AA">
                                      <p:cBhvr>
                                        <p:cTn id="6" dur="5000" fill="hold"/>
                                        <p:tgtEl>
                                          <p:spTgt spid="99"/>
                                        </p:tgtEl>
                                        <p:attrNameLst>
                                          <p:attrName>ppt_x</p:attrName>
                                          <p:attrName>ppt_y</p:attrName>
                                        </p:attrNameLst>
                                      </p:cBhvr>
                                      <p:rCtr x="313" y="-34051"/>
                                    </p:animMotion>
                                  </p:childTnLst>
                                </p:cTn>
                              </p:par>
                              <p:par>
                                <p:cTn id="7" presetID="42" presetClass="path" presetSubtype="0" fill="hold" nodeType="withEffect">
                                  <p:stCondLst>
                                    <p:cond delay="0"/>
                                  </p:stCondLst>
                                  <p:childTnLst>
                                    <p:animMotion origin="layout" path="M 3.33333E-6 -1.48148E-6 L -0.18868 -0.67338 " pathEditMode="relative" rAng="0" ptsTypes="AA">
                                      <p:cBhvr>
                                        <p:cTn id="8" dur="5000" fill="hold"/>
                                        <p:tgtEl>
                                          <p:spTgt spid="100"/>
                                        </p:tgtEl>
                                        <p:attrNameLst>
                                          <p:attrName>ppt_x</p:attrName>
                                          <p:attrName>ppt_y</p:attrName>
                                        </p:attrNameLst>
                                      </p:cBhvr>
                                      <p:rCtr x="-9440" y="-33681"/>
                                    </p:animMotion>
                                  </p:childTnLst>
                                </p:cTn>
                              </p:par>
                              <p:par>
                                <p:cTn id="9" presetID="22" presetClass="entr" presetSubtype="4"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down)">
                                      <p:cBhvr>
                                        <p:cTn id="11" dur="5000"/>
                                        <p:tgtEl>
                                          <p:spTgt spid="92"/>
                                        </p:tgtEl>
                                      </p:cBhvr>
                                    </p:animEffect>
                                  </p:childTnLst>
                                </p:cTn>
                              </p:par>
                              <p:par>
                                <p:cTn id="12" presetID="22" presetClass="entr" presetSubtype="4" fill="hold" nodeType="withEffect">
                                  <p:stCondLst>
                                    <p:cond delay="0"/>
                                  </p:stCondLst>
                                  <p:childTnLst>
                                    <p:set>
                                      <p:cBhvr>
                                        <p:cTn id="13" dur="1" fill="hold">
                                          <p:stCondLst>
                                            <p:cond delay="0"/>
                                          </p:stCondLst>
                                        </p:cTn>
                                        <p:tgtEl>
                                          <p:spTgt spid="91"/>
                                        </p:tgtEl>
                                        <p:attrNameLst>
                                          <p:attrName>style.visibility</p:attrName>
                                        </p:attrNameLst>
                                      </p:cBhvr>
                                      <p:to>
                                        <p:strVal val="visible"/>
                                      </p:to>
                                    </p:set>
                                    <p:animEffect transition="in" filter="wipe(down)">
                                      <p:cBhvr>
                                        <p:cTn id="14" dur="5000"/>
                                        <p:tgtEl>
                                          <p:spTgt spid="9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7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CBFB74D-52CF-404A-A99A-BB2EBEF960E8}"/>
              </a:ext>
            </a:extLst>
          </p:cNvPr>
          <p:cNvGrpSpPr/>
          <p:nvPr/>
        </p:nvGrpSpPr>
        <p:grpSpPr>
          <a:xfrm>
            <a:off x="0" y="5840110"/>
            <a:ext cx="12192000" cy="1033388"/>
            <a:chOff x="0" y="5840110"/>
            <a:chExt cx="12192000" cy="1033388"/>
          </a:xfrm>
        </p:grpSpPr>
        <p:sp>
          <p:nvSpPr>
            <p:cNvPr id="106" name="Rectangle 105">
              <a:extLst>
                <a:ext uri="{FF2B5EF4-FFF2-40B4-BE49-F238E27FC236}">
                  <a16:creationId xmlns:a16="http://schemas.microsoft.com/office/drawing/2014/main" id="{695C5A43-5077-4FD8-8D2F-C7154B48C8E7}"/>
                </a:ext>
              </a:extLst>
            </p:cNvPr>
            <p:cNvSpPr/>
            <p:nvPr/>
          </p:nvSpPr>
          <p:spPr>
            <a:xfrm>
              <a:off x="0" y="5899816"/>
              <a:ext cx="12192000" cy="903942"/>
            </a:xfrm>
            <a:prstGeom prst="rect">
              <a:avLst/>
            </a:prstGeom>
            <a:solidFill>
              <a:srgbClr val="FFF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a:extLst>
                <a:ext uri="{FF2B5EF4-FFF2-40B4-BE49-F238E27FC236}">
                  <a16:creationId xmlns:a16="http://schemas.microsoft.com/office/drawing/2014/main" id="{4492E061-177A-4EAE-BBDC-2DA794C6D70B}"/>
                </a:ext>
              </a:extLst>
            </p:cNvPr>
            <p:cNvGrpSpPr/>
            <p:nvPr/>
          </p:nvGrpSpPr>
          <p:grpSpPr>
            <a:xfrm>
              <a:off x="8262290" y="5840110"/>
              <a:ext cx="1432144" cy="1033388"/>
              <a:chOff x="7157390" y="5824612"/>
              <a:chExt cx="1432144" cy="1033388"/>
            </a:xfrm>
          </p:grpSpPr>
          <p:pic>
            <p:nvPicPr>
              <p:cNvPr id="60" name="Picture 2" descr="Ford Mustang, Car, Racing Car, Sports Car, Automobile">
                <a:extLst>
                  <a:ext uri="{FF2B5EF4-FFF2-40B4-BE49-F238E27FC236}">
                    <a16:creationId xmlns:a16="http://schemas.microsoft.com/office/drawing/2014/main" id="{EDFE5CB6-0FC6-4CFB-B40F-7F126B06FD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157390" y="5981699"/>
                <a:ext cx="1432144" cy="7070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0CC098F-99AC-4516-86CD-568109076D9B}"/>
                  </a:ext>
                </a:extLst>
              </p:cNvPr>
              <p:cNvGrpSpPr/>
              <p:nvPr/>
            </p:nvGrpSpPr>
            <p:grpSpPr>
              <a:xfrm>
                <a:off x="7394120" y="5824612"/>
                <a:ext cx="1059317" cy="1033388"/>
                <a:chOff x="7394120" y="5824612"/>
                <a:chExt cx="1059317" cy="1033388"/>
              </a:xfrm>
            </p:grpSpPr>
            <p:pic>
              <p:nvPicPr>
                <p:cNvPr id="56" name="Picture 2">
                  <a:extLst>
                    <a:ext uri="{FF2B5EF4-FFF2-40B4-BE49-F238E27FC236}">
                      <a16:creationId xmlns:a16="http://schemas.microsoft.com/office/drawing/2014/main" id="{3F121586-F998-4FC7-8C03-E54F7E6C1D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7394120" y="6057230"/>
                  <a:ext cx="1059317" cy="54765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90E8F13F-6165-4352-9DF2-603FFF0655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9004" y="5824612"/>
                  <a:ext cx="754437" cy="1033388"/>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32" name="Group 31">
            <a:extLst>
              <a:ext uri="{FF2B5EF4-FFF2-40B4-BE49-F238E27FC236}">
                <a16:creationId xmlns:a16="http://schemas.microsoft.com/office/drawing/2014/main" id="{11319A30-D697-4DA7-A791-16AE72AA2426}"/>
              </a:ext>
            </a:extLst>
          </p:cNvPr>
          <p:cNvGrpSpPr/>
          <p:nvPr/>
        </p:nvGrpSpPr>
        <p:grpSpPr>
          <a:xfrm>
            <a:off x="0" y="4709036"/>
            <a:ext cx="12192000" cy="1033388"/>
            <a:chOff x="0" y="4709036"/>
            <a:chExt cx="12192000" cy="1033388"/>
          </a:xfrm>
          <a:solidFill>
            <a:srgbClr val="FFF2BE"/>
          </a:solidFill>
        </p:grpSpPr>
        <p:sp>
          <p:nvSpPr>
            <p:cNvPr id="105" name="Rectangle 104">
              <a:extLst>
                <a:ext uri="{FF2B5EF4-FFF2-40B4-BE49-F238E27FC236}">
                  <a16:creationId xmlns:a16="http://schemas.microsoft.com/office/drawing/2014/main" id="{96C901EC-6523-402E-916A-ADB902DDCB21}"/>
                </a:ext>
              </a:extLst>
            </p:cNvPr>
            <p:cNvSpPr/>
            <p:nvPr/>
          </p:nvSpPr>
          <p:spPr>
            <a:xfrm>
              <a:off x="0" y="4803134"/>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F4316B31-DCCF-4C49-85FD-1CC8EF37C24C}"/>
                </a:ext>
              </a:extLst>
            </p:cNvPr>
            <p:cNvGrpSpPr/>
            <p:nvPr/>
          </p:nvGrpSpPr>
          <p:grpSpPr>
            <a:xfrm>
              <a:off x="6701832" y="4709036"/>
              <a:ext cx="3623974" cy="1033388"/>
              <a:chOff x="5596932" y="4968632"/>
              <a:chExt cx="3623974" cy="1033388"/>
            </a:xfrm>
            <a:grpFill/>
          </p:grpSpPr>
          <p:pic>
            <p:nvPicPr>
              <p:cNvPr id="58" name="Picture 2">
                <a:extLst>
                  <a:ext uri="{FF2B5EF4-FFF2-40B4-BE49-F238E27FC236}">
                    <a16:creationId xmlns:a16="http://schemas.microsoft.com/office/drawing/2014/main" id="{7F25930F-A037-40B1-BA60-814A60F1F7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4968632"/>
                <a:ext cx="754437" cy="1033388"/>
              </a:xfrm>
              <a:prstGeom prst="rect">
                <a:avLst/>
              </a:prstGeom>
              <a:grpFill/>
            </p:spPr>
          </p:pic>
          <p:pic>
            <p:nvPicPr>
              <p:cNvPr id="69" name="Picture 2" descr="Ford Mustang, Car, Racing Car, Sports Car, Automobile">
                <a:extLst>
                  <a:ext uri="{FF2B5EF4-FFF2-40B4-BE49-F238E27FC236}">
                    <a16:creationId xmlns:a16="http://schemas.microsoft.com/office/drawing/2014/main" id="{FC3FEED2-F793-489E-A5AC-9A89830F3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788762" y="5103585"/>
                <a:ext cx="1432144" cy="707075"/>
              </a:xfrm>
              <a:prstGeom prst="rect">
                <a:avLst/>
              </a:prstGeom>
              <a:noFill/>
            </p:spPr>
          </p:pic>
          <p:pic>
            <p:nvPicPr>
              <p:cNvPr id="86" name="Picture 2">
                <a:extLst>
                  <a:ext uri="{FF2B5EF4-FFF2-40B4-BE49-F238E27FC236}">
                    <a16:creationId xmlns:a16="http://schemas.microsoft.com/office/drawing/2014/main" id="{78B80FDC-0223-4B2E-A5B7-06468C7C29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10" t="39449" r="29645" b="9981"/>
              <a:stretch/>
            </p:blipFill>
            <p:spPr bwMode="auto">
              <a:xfrm flipH="1">
                <a:off x="5596932" y="5241108"/>
                <a:ext cx="1059317" cy="547657"/>
              </a:xfrm>
              <a:prstGeom prst="rect">
                <a:avLst/>
              </a:prstGeom>
              <a:grpFill/>
            </p:spPr>
          </p:pic>
        </p:grpSp>
      </p:grpSp>
      <p:grpSp>
        <p:nvGrpSpPr>
          <p:cNvPr id="34" name="Group 33">
            <a:extLst>
              <a:ext uri="{FF2B5EF4-FFF2-40B4-BE49-F238E27FC236}">
                <a16:creationId xmlns:a16="http://schemas.microsoft.com/office/drawing/2014/main" id="{06B682D1-EC73-4811-89B1-E372E732A0B8}"/>
              </a:ext>
            </a:extLst>
          </p:cNvPr>
          <p:cNvGrpSpPr/>
          <p:nvPr/>
        </p:nvGrpSpPr>
        <p:grpSpPr>
          <a:xfrm>
            <a:off x="0" y="3546471"/>
            <a:ext cx="12192000" cy="1033388"/>
            <a:chOff x="0" y="3546471"/>
            <a:chExt cx="12192000" cy="1033388"/>
          </a:xfrm>
        </p:grpSpPr>
        <p:sp>
          <p:nvSpPr>
            <p:cNvPr id="104" name="Rectangle 103">
              <a:extLst>
                <a:ext uri="{FF2B5EF4-FFF2-40B4-BE49-F238E27FC236}">
                  <a16:creationId xmlns:a16="http://schemas.microsoft.com/office/drawing/2014/main" id="{79C67A94-E3EC-45C7-9E11-D60368FA9E74}"/>
                </a:ext>
              </a:extLst>
            </p:cNvPr>
            <p:cNvSpPr/>
            <p:nvPr/>
          </p:nvSpPr>
          <p:spPr>
            <a:xfrm>
              <a:off x="0" y="3618344"/>
              <a:ext cx="12192000" cy="903942"/>
            </a:xfrm>
            <a:prstGeom prst="rect">
              <a:avLst/>
            </a:prstGeom>
            <a:solidFill>
              <a:srgbClr val="FFF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a:extLst>
                <a:ext uri="{FF2B5EF4-FFF2-40B4-BE49-F238E27FC236}">
                  <a16:creationId xmlns:a16="http://schemas.microsoft.com/office/drawing/2014/main" id="{42E0C1DB-6991-4D12-8C6A-6411B6869022}"/>
                </a:ext>
              </a:extLst>
            </p:cNvPr>
            <p:cNvGrpSpPr/>
            <p:nvPr/>
          </p:nvGrpSpPr>
          <p:grpSpPr>
            <a:xfrm>
              <a:off x="5087965" y="3546471"/>
              <a:ext cx="5622470" cy="1033388"/>
              <a:chOff x="3983065" y="4046613"/>
              <a:chExt cx="5622470" cy="1033388"/>
            </a:xfrm>
          </p:grpSpPr>
          <p:pic>
            <p:nvPicPr>
              <p:cNvPr id="64" name="Picture 2">
                <a:extLst>
                  <a:ext uri="{FF2B5EF4-FFF2-40B4-BE49-F238E27FC236}">
                    <a16:creationId xmlns:a16="http://schemas.microsoft.com/office/drawing/2014/main" id="{D1BAEEAE-4C94-4BD0-8547-58125FAD0CE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4046613"/>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Ford Mustang, Car, Racing Car, Sports Car, Automobile">
                <a:extLst>
                  <a:ext uri="{FF2B5EF4-FFF2-40B4-BE49-F238E27FC236}">
                    <a16:creationId xmlns:a16="http://schemas.microsoft.com/office/drawing/2014/main" id="{9EEFBF65-3A5D-4925-A69F-AD6CA4133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173391" y="4167414"/>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EB8B18DB-B000-47AB-B51F-C5CEF670EB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3983065" y="4293129"/>
                <a:ext cx="1059317" cy="5476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5" name="Group 34">
            <a:extLst>
              <a:ext uri="{FF2B5EF4-FFF2-40B4-BE49-F238E27FC236}">
                <a16:creationId xmlns:a16="http://schemas.microsoft.com/office/drawing/2014/main" id="{01BDE4A6-508F-437C-B3D8-C05317A3A68F}"/>
              </a:ext>
            </a:extLst>
          </p:cNvPr>
          <p:cNvGrpSpPr/>
          <p:nvPr/>
        </p:nvGrpSpPr>
        <p:grpSpPr>
          <a:xfrm>
            <a:off x="0" y="2380638"/>
            <a:ext cx="12192000" cy="1033388"/>
            <a:chOff x="0" y="2380638"/>
            <a:chExt cx="12192000" cy="1033388"/>
          </a:xfrm>
          <a:solidFill>
            <a:srgbClr val="FFF2AA"/>
          </a:solidFill>
        </p:grpSpPr>
        <p:sp>
          <p:nvSpPr>
            <p:cNvPr id="103" name="Rectangle 102">
              <a:extLst>
                <a:ext uri="{FF2B5EF4-FFF2-40B4-BE49-F238E27FC236}">
                  <a16:creationId xmlns:a16="http://schemas.microsoft.com/office/drawing/2014/main" id="{7ABAB5A3-1E6B-4B78-A467-B5B1D1520762}"/>
                </a:ext>
              </a:extLst>
            </p:cNvPr>
            <p:cNvSpPr/>
            <p:nvPr/>
          </p:nvSpPr>
          <p:spPr>
            <a:xfrm>
              <a:off x="0" y="2441563"/>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9" name="Group 8">
              <a:extLst>
                <a:ext uri="{FF2B5EF4-FFF2-40B4-BE49-F238E27FC236}">
                  <a16:creationId xmlns:a16="http://schemas.microsoft.com/office/drawing/2014/main" id="{B6633948-B440-464C-B5C3-FC96A2ED3F99}"/>
                </a:ext>
              </a:extLst>
            </p:cNvPr>
            <p:cNvGrpSpPr/>
            <p:nvPr/>
          </p:nvGrpSpPr>
          <p:grpSpPr>
            <a:xfrm>
              <a:off x="3367225" y="2380638"/>
              <a:ext cx="7843953" cy="1033388"/>
              <a:chOff x="2262325" y="3045126"/>
              <a:chExt cx="7843953" cy="1033388"/>
            </a:xfrm>
            <a:grpFill/>
          </p:grpSpPr>
          <p:pic>
            <p:nvPicPr>
              <p:cNvPr id="65" name="Picture 2">
                <a:extLst>
                  <a:ext uri="{FF2B5EF4-FFF2-40B4-BE49-F238E27FC236}">
                    <a16:creationId xmlns:a16="http://schemas.microsoft.com/office/drawing/2014/main" id="{3DA7A880-06FE-40BB-A4C8-A66A77205F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3045126"/>
                <a:ext cx="754437" cy="1033388"/>
              </a:xfrm>
              <a:prstGeom prst="rect">
                <a:avLst/>
              </a:prstGeom>
              <a:grpFill/>
            </p:spPr>
          </p:pic>
          <p:pic>
            <p:nvPicPr>
              <p:cNvPr id="82" name="Picture 2" descr="Ford Mustang, Car, Racing Car, Sports Car, Automobile">
                <a:extLst>
                  <a:ext uri="{FF2B5EF4-FFF2-40B4-BE49-F238E27FC236}">
                    <a16:creationId xmlns:a16="http://schemas.microsoft.com/office/drawing/2014/main" id="{5B17E3D1-DB3C-4E74-B822-B1A094DEE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674134" y="3202214"/>
                <a:ext cx="1432144" cy="707075"/>
              </a:xfrm>
              <a:prstGeom prst="rect">
                <a:avLst/>
              </a:prstGeom>
              <a:grpFill/>
            </p:spPr>
          </p:pic>
          <p:pic>
            <p:nvPicPr>
              <p:cNvPr id="89" name="Picture 2">
                <a:extLst>
                  <a:ext uri="{FF2B5EF4-FFF2-40B4-BE49-F238E27FC236}">
                    <a16:creationId xmlns:a16="http://schemas.microsoft.com/office/drawing/2014/main" id="{91144142-8F7A-4884-8150-8B5B25309E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2262325" y="3320442"/>
                <a:ext cx="1059317" cy="547657"/>
              </a:xfrm>
              <a:prstGeom prst="rect">
                <a:avLst/>
              </a:prstGeom>
              <a:grpFill/>
            </p:spPr>
          </p:pic>
        </p:grpSp>
      </p:grpSp>
      <p:grpSp>
        <p:nvGrpSpPr>
          <p:cNvPr id="36" name="Group 35">
            <a:extLst>
              <a:ext uri="{FF2B5EF4-FFF2-40B4-BE49-F238E27FC236}">
                <a16:creationId xmlns:a16="http://schemas.microsoft.com/office/drawing/2014/main" id="{C9D350D0-5DED-4D35-836B-4E01A84924C1}"/>
              </a:ext>
            </a:extLst>
          </p:cNvPr>
          <p:cNvGrpSpPr/>
          <p:nvPr/>
        </p:nvGrpSpPr>
        <p:grpSpPr>
          <a:xfrm>
            <a:off x="0" y="1214807"/>
            <a:ext cx="12192000" cy="1033388"/>
            <a:chOff x="0" y="1214807"/>
            <a:chExt cx="12192000" cy="1033388"/>
          </a:xfrm>
        </p:grpSpPr>
        <p:sp>
          <p:nvSpPr>
            <p:cNvPr id="102" name="Rectangle 101">
              <a:extLst>
                <a:ext uri="{FF2B5EF4-FFF2-40B4-BE49-F238E27FC236}">
                  <a16:creationId xmlns:a16="http://schemas.microsoft.com/office/drawing/2014/main" id="{D6E1FEB7-F7C6-4D8C-9A80-D13B9EB67DC3}"/>
                </a:ext>
              </a:extLst>
            </p:cNvPr>
            <p:cNvSpPr/>
            <p:nvPr/>
          </p:nvSpPr>
          <p:spPr>
            <a:xfrm>
              <a:off x="0" y="1303272"/>
              <a:ext cx="12192000"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22B7A3A4-7C10-448B-BC5B-C902BDEBBD89}"/>
                </a:ext>
              </a:extLst>
            </p:cNvPr>
            <p:cNvGrpSpPr/>
            <p:nvPr/>
          </p:nvGrpSpPr>
          <p:grpSpPr>
            <a:xfrm>
              <a:off x="1702988" y="1214807"/>
              <a:ext cx="9936361" cy="1033388"/>
              <a:chOff x="598088" y="2043641"/>
              <a:chExt cx="9936361" cy="1033388"/>
            </a:xfrm>
          </p:grpSpPr>
          <p:pic>
            <p:nvPicPr>
              <p:cNvPr id="66" name="Picture 2">
                <a:extLst>
                  <a:ext uri="{FF2B5EF4-FFF2-40B4-BE49-F238E27FC236}">
                    <a16:creationId xmlns:a16="http://schemas.microsoft.com/office/drawing/2014/main" id="{93C2E913-AD2D-4443-B121-75F141AA60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204364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Ford Mustang, Car, Racing Car, Sports Car, Automobile">
                <a:extLst>
                  <a:ext uri="{FF2B5EF4-FFF2-40B4-BE49-F238E27FC236}">
                    <a16:creationId xmlns:a16="http://schemas.microsoft.com/office/drawing/2014/main" id="{A567038E-0E45-411D-B839-3E54CA83C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02305" y="2280557"/>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a:extLst>
                  <a:ext uri="{FF2B5EF4-FFF2-40B4-BE49-F238E27FC236}">
                    <a16:creationId xmlns:a16="http://schemas.microsoft.com/office/drawing/2014/main" id="{09B26A63-09E2-4B19-AB1D-DA8080A00E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598088" y="2341467"/>
                <a:ext cx="1059317" cy="5476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9" name="Group 38">
            <a:extLst>
              <a:ext uri="{FF2B5EF4-FFF2-40B4-BE49-F238E27FC236}">
                <a16:creationId xmlns:a16="http://schemas.microsoft.com/office/drawing/2014/main" id="{D107389A-88A9-4369-B659-BE86B14E307F}"/>
              </a:ext>
            </a:extLst>
          </p:cNvPr>
          <p:cNvGrpSpPr/>
          <p:nvPr/>
        </p:nvGrpSpPr>
        <p:grpSpPr>
          <a:xfrm>
            <a:off x="0" y="57150"/>
            <a:ext cx="12192000" cy="1033388"/>
            <a:chOff x="0" y="57150"/>
            <a:chExt cx="12192000" cy="1033388"/>
          </a:xfrm>
          <a:solidFill>
            <a:srgbClr val="FFEBA0"/>
          </a:solidFill>
        </p:grpSpPr>
        <p:sp>
          <p:nvSpPr>
            <p:cNvPr id="23" name="Rectangle 22">
              <a:extLst>
                <a:ext uri="{FF2B5EF4-FFF2-40B4-BE49-F238E27FC236}">
                  <a16:creationId xmlns:a16="http://schemas.microsoft.com/office/drawing/2014/main" id="{E2D18820-68C6-46D1-82FC-00138406BCB1}"/>
                </a:ext>
              </a:extLst>
            </p:cNvPr>
            <p:cNvSpPr/>
            <p:nvPr/>
          </p:nvSpPr>
          <p:spPr>
            <a:xfrm>
              <a:off x="0" y="108488"/>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a:extLst>
                <a:ext uri="{FF2B5EF4-FFF2-40B4-BE49-F238E27FC236}">
                  <a16:creationId xmlns:a16="http://schemas.microsoft.com/office/drawing/2014/main" id="{890024F4-E5A4-43AC-8C7C-CE58B06F9401}"/>
                </a:ext>
              </a:extLst>
            </p:cNvPr>
            <p:cNvGrpSpPr/>
            <p:nvPr/>
          </p:nvGrpSpPr>
          <p:grpSpPr>
            <a:xfrm>
              <a:off x="65316" y="57150"/>
              <a:ext cx="12060262" cy="1033388"/>
              <a:chOff x="-1039584" y="1187299"/>
              <a:chExt cx="12060262" cy="1033388"/>
            </a:xfrm>
            <a:grpFill/>
          </p:grpSpPr>
          <p:pic>
            <p:nvPicPr>
              <p:cNvPr id="67" name="Picture 2">
                <a:extLst>
                  <a:ext uri="{FF2B5EF4-FFF2-40B4-BE49-F238E27FC236}">
                    <a16:creationId xmlns:a16="http://schemas.microsoft.com/office/drawing/2014/main" id="{9A21C4A2-8249-4468-85E9-3254077E5E0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095" t="10139" b="5438"/>
              <a:stretch/>
            </p:blipFill>
            <p:spPr bwMode="auto">
              <a:xfrm>
                <a:off x="7548641" y="1187299"/>
                <a:ext cx="754437" cy="1033388"/>
              </a:xfrm>
              <a:prstGeom prst="rect">
                <a:avLst/>
              </a:prstGeom>
              <a:grpFill/>
            </p:spPr>
          </p:pic>
          <p:pic>
            <p:nvPicPr>
              <p:cNvPr id="85" name="Picture 2" descr="Ford Mustang, Car, Racing Car, Sports Car, Automobile">
                <a:extLst>
                  <a:ext uri="{FF2B5EF4-FFF2-40B4-BE49-F238E27FC236}">
                    <a16:creationId xmlns:a16="http://schemas.microsoft.com/office/drawing/2014/main" id="{782F1504-392A-4921-B3C3-9120E1246B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588534" y="1344386"/>
                <a:ext cx="1432144" cy="707075"/>
              </a:xfrm>
              <a:prstGeom prst="rect">
                <a:avLst/>
              </a:prstGeom>
              <a:grpFill/>
            </p:spPr>
          </p:pic>
          <p:pic>
            <p:nvPicPr>
              <p:cNvPr id="92" name="Picture 2">
                <a:extLst>
                  <a:ext uri="{FF2B5EF4-FFF2-40B4-BE49-F238E27FC236}">
                    <a16:creationId xmlns:a16="http://schemas.microsoft.com/office/drawing/2014/main" id="{6EF81017-8DA8-4F38-B7EA-609717F68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1039584" y="1429488"/>
                <a:ext cx="1059317" cy="547657"/>
              </a:xfrm>
              <a:prstGeom prst="rect">
                <a:avLst/>
              </a:prstGeom>
              <a:grpFill/>
            </p:spPr>
          </p:pic>
        </p:grpSp>
      </p:grpSp>
      <p:grpSp>
        <p:nvGrpSpPr>
          <p:cNvPr id="20" name="Group 19">
            <a:extLst>
              <a:ext uri="{FF2B5EF4-FFF2-40B4-BE49-F238E27FC236}">
                <a16:creationId xmlns:a16="http://schemas.microsoft.com/office/drawing/2014/main" id="{A5DAB86B-7DE4-4890-A97E-A3D2CEAD67D0}"/>
              </a:ext>
            </a:extLst>
          </p:cNvPr>
          <p:cNvGrpSpPr/>
          <p:nvPr/>
        </p:nvGrpSpPr>
        <p:grpSpPr>
          <a:xfrm>
            <a:off x="9772126" y="5864168"/>
            <a:ext cx="2648474" cy="776913"/>
            <a:chOff x="9772126" y="4492568"/>
            <a:chExt cx="2648474" cy="776913"/>
          </a:xfrm>
        </p:grpSpPr>
        <p:cxnSp>
          <p:nvCxnSpPr>
            <p:cNvPr id="93" name="Straight Arrow Connector 92">
              <a:extLst>
                <a:ext uri="{FF2B5EF4-FFF2-40B4-BE49-F238E27FC236}">
                  <a16:creationId xmlns:a16="http://schemas.microsoft.com/office/drawing/2014/main" id="{2E0BC6DD-D505-47E7-BB17-CD0318852969}"/>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4" name="Subtitle 2">
                  <a:extLst>
                    <a:ext uri="{FF2B5EF4-FFF2-40B4-BE49-F238E27FC236}">
                      <a16:creationId xmlns:a16="http://schemas.microsoft.com/office/drawing/2014/main" id="{2B6B7535-FB57-4A72-8471-87D8C02E6C59}"/>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94" name="Subtitle 2">
                  <a:extLst>
                    <a:ext uri="{FF2B5EF4-FFF2-40B4-BE49-F238E27FC236}">
                      <a16:creationId xmlns:a16="http://schemas.microsoft.com/office/drawing/2014/main" id="{2B6B7535-FB57-4A72-8471-87D8C02E6C59}"/>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9"/>
                  <a:stretch>
                    <a:fillRect l="-690" t="-22047" b="-16535"/>
                  </a:stretch>
                </a:blipFill>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07C1B49D-946B-4171-9484-FF38B57770B1}"/>
              </a:ext>
            </a:extLst>
          </p:cNvPr>
          <p:cNvGrpSpPr/>
          <p:nvPr/>
        </p:nvGrpSpPr>
        <p:grpSpPr>
          <a:xfrm>
            <a:off x="4591050" y="0"/>
            <a:ext cx="1771502" cy="1538589"/>
            <a:chOff x="4591050" y="861711"/>
            <a:chExt cx="1771502" cy="1538589"/>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6362552" y="876300"/>
              <a:ext cx="0" cy="152400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5010FE0-BF37-49DC-908F-08510C6C9F03}"/>
                    </a:ext>
                  </a:extLst>
                </p:cNvPr>
                <p:cNvSpPr txBox="1">
                  <a:spLocks/>
                </p:cNvSpPr>
                <p:nvPr/>
              </p:nvSpPr>
              <p:spPr>
                <a:xfrm>
                  <a:off x="4591050" y="861711"/>
                  <a:ext cx="1635072"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37" name="Subtitle 2">
                  <a:extLst>
                    <a:ext uri="{FF2B5EF4-FFF2-40B4-BE49-F238E27FC236}">
                      <a16:creationId xmlns:a16="http://schemas.microsoft.com/office/drawing/2014/main" id="{A5010FE0-BF37-49DC-908F-08510C6C9F03}"/>
                    </a:ext>
                  </a:extLst>
                </p:cNvPr>
                <p:cNvSpPr txBox="1">
                  <a:spLocks noRot="1" noChangeAspect="1" noMove="1" noResize="1" noEditPoints="1" noAdjustHandles="1" noChangeArrowheads="1" noChangeShapeType="1" noTextEdit="1"/>
                </p:cNvSpPr>
                <p:nvPr/>
              </p:nvSpPr>
              <p:spPr>
                <a:xfrm>
                  <a:off x="4591050" y="861711"/>
                  <a:ext cx="1635072" cy="757540"/>
                </a:xfrm>
                <a:prstGeom prst="rect">
                  <a:avLst/>
                </a:prstGeom>
                <a:blipFill>
                  <a:blip r:embed="rId10"/>
                  <a:stretch>
                    <a:fillRect l="-7836" t="-22581" b="-19355"/>
                  </a:stretch>
                </a:blipFill>
              </p:spPr>
              <p:txBody>
                <a:bodyPr/>
                <a:lstStyle/>
                <a:p>
                  <a:r>
                    <a:rPr lang="en-CA">
                      <a:noFill/>
                    </a:rPr>
                    <a:t> </a:t>
                  </a:r>
                </a:p>
              </p:txBody>
            </p:sp>
          </mc:Fallback>
        </mc:AlternateContent>
      </p:grpSp>
      <p:cxnSp>
        <p:nvCxnSpPr>
          <p:cNvPr id="45" name="Straight Connector 44">
            <a:extLst>
              <a:ext uri="{FF2B5EF4-FFF2-40B4-BE49-F238E27FC236}">
                <a16:creationId xmlns:a16="http://schemas.microsoft.com/office/drawing/2014/main" id="{8AFA554E-1E69-4159-B31F-8691CC30B853}"/>
              </a:ext>
            </a:extLst>
          </p:cNvPr>
          <p:cNvCxnSpPr>
            <a:cxnSpLocks/>
          </p:cNvCxnSpPr>
          <p:nvPr/>
        </p:nvCxnSpPr>
        <p:spPr>
          <a:xfrm flipV="1">
            <a:off x="9030696" y="475488"/>
            <a:ext cx="0" cy="6016754"/>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8C30553-ACBF-48CB-BE7A-B51096831BA6}"/>
              </a:ext>
            </a:extLst>
          </p:cNvPr>
          <p:cNvGrpSpPr/>
          <p:nvPr/>
        </p:nvGrpSpPr>
        <p:grpSpPr>
          <a:xfrm>
            <a:off x="566928" y="548640"/>
            <a:ext cx="10881360" cy="5945964"/>
            <a:chOff x="566928" y="548640"/>
            <a:chExt cx="10881360" cy="5945964"/>
          </a:xfrm>
        </p:grpSpPr>
        <p:cxnSp>
          <p:nvCxnSpPr>
            <p:cNvPr id="53" name="Straight Connector 52">
              <a:extLst>
                <a:ext uri="{FF2B5EF4-FFF2-40B4-BE49-F238E27FC236}">
                  <a16:creationId xmlns:a16="http://schemas.microsoft.com/office/drawing/2014/main" id="{C59ECEF6-4C1C-44AB-9748-0B88E2B6DF0D}"/>
                </a:ext>
              </a:extLst>
            </p:cNvPr>
            <p:cNvCxnSpPr>
              <a:cxnSpLocks/>
            </p:cNvCxnSpPr>
            <p:nvPr/>
          </p:nvCxnSpPr>
          <p:spPr>
            <a:xfrm flipV="1">
              <a:off x="9033100" y="548640"/>
              <a:ext cx="2415188" cy="5945964"/>
            </a:xfrm>
            <a:prstGeom prst="line">
              <a:avLst/>
            </a:prstGeom>
            <a:ln w="1016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830C03-2DAC-4A07-9788-2CF82FF5407B}"/>
                </a:ext>
              </a:extLst>
            </p:cNvPr>
            <p:cNvCxnSpPr>
              <a:cxnSpLocks/>
            </p:cNvCxnSpPr>
            <p:nvPr/>
          </p:nvCxnSpPr>
          <p:spPr>
            <a:xfrm flipH="1" flipV="1">
              <a:off x="566928" y="585216"/>
              <a:ext cx="8467344" cy="5907024"/>
            </a:xfrm>
            <a:prstGeom prst="line">
              <a:avLst/>
            </a:prstGeom>
            <a:ln w="1016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63" name="Subtitle 2">
            <a:extLst>
              <a:ext uri="{FF2B5EF4-FFF2-40B4-BE49-F238E27FC236}">
                <a16:creationId xmlns:a16="http://schemas.microsoft.com/office/drawing/2014/main" id="{20A99C7F-A253-46F7-A307-E3FD2547C64C}"/>
              </a:ext>
            </a:extLst>
          </p:cNvPr>
          <p:cNvSpPr txBox="1">
            <a:spLocks/>
          </p:cNvSpPr>
          <p:nvPr/>
        </p:nvSpPr>
        <p:spPr>
          <a:xfrm>
            <a:off x="630893" y="5401235"/>
            <a:ext cx="4709832" cy="781050"/>
          </a:xfrm>
          <a:prstGeom prst="rect">
            <a:avLst/>
          </a:prstGeom>
          <a:solidFill>
            <a:schemeClr val="bg1"/>
          </a:solidFill>
          <a:ln w="571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Frame of the </a:t>
            </a:r>
            <a:r>
              <a:rPr lang="en-US" sz="4000" dirty="0">
                <a:solidFill>
                  <a:srgbClr val="00B0F0"/>
                </a:solidFill>
              </a:rPr>
              <a:t>scientist</a:t>
            </a:r>
          </a:p>
        </p:txBody>
      </p:sp>
    </p:spTree>
    <p:custDataLst>
      <p:tags r:id="rId1"/>
    </p:custDataLst>
    <p:extLst>
      <p:ext uri="{BB962C8B-B14F-4D97-AF65-F5344CB8AC3E}">
        <p14:creationId xmlns:p14="http://schemas.microsoft.com/office/powerpoint/2010/main" val="1307794068"/>
      </p:ext>
    </p:extLst>
  </p:cSld>
  <p:clrMapOvr>
    <a:masterClrMapping/>
  </p:clrMapOvr>
  <mc:AlternateContent xmlns:mc="http://schemas.openxmlformats.org/markup-compatibility/2006" xmlns:p14="http://schemas.microsoft.com/office/powerpoint/2010/main">
    <mc:Choice Requires="p14">
      <p:transition spd="slow" p14:dur="2000" advTm="35724"/>
    </mc:Choice>
    <mc:Fallback xmlns="">
      <p:transition spd="slow" advTm="357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3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34"/>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35"/>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36"/>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nodeType="afterEffect">
                                  <p:stCondLst>
                                    <p:cond delay="1000"/>
                                  </p:stCondLst>
                                  <p:childTnLst>
                                    <p:set>
                                      <p:cBhvr>
                                        <p:cTn id="21" dur="1" fill="hold">
                                          <p:stCondLst>
                                            <p:cond delay="0"/>
                                          </p:stCondLst>
                                        </p:cTn>
                                        <p:tgtEl>
                                          <p:spTgt spid="3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down)">
                                      <p:cBhvr>
                                        <p:cTn id="26" dur="500"/>
                                        <p:tgtEl>
                                          <p:spTgt spid="45"/>
                                        </p:tgtEl>
                                      </p:cBhvr>
                                    </p:animEffect>
                                  </p:childTnLst>
                                </p:cTn>
                              </p:par>
                              <p:par>
                                <p:cTn id="27" presetID="22" presetClass="entr" presetSubtype="4"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CBFB74D-52CF-404A-A99A-BB2EBEF960E8}"/>
              </a:ext>
            </a:extLst>
          </p:cNvPr>
          <p:cNvGrpSpPr/>
          <p:nvPr/>
        </p:nvGrpSpPr>
        <p:grpSpPr>
          <a:xfrm>
            <a:off x="0" y="5840110"/>
            <a:ext cx="12192000" cy="1033388"/>
            <a:chOff x="0" y="5840110"/>
            <a:chExt cx="12192000" cy="1033388"/>
          </a:xfrm>
        </p:grpSpPr>
        <p:sp>
          <p:nvSpPr>
            <p:cNvPr id="106" name="Rectangle 105">
              <a:extLst>
                <a:ext uri="{FF2B5EF4-FFF2-40B4-BE49-F238E27FC236}">
                  <a16:creationId xmlns:a16="http://schemas.microsoft.com/office/drawing/2014/main" id="{695C5A43-5077-4FD8-8D2F-C7154B48C8E7}"/>
                </a:ext>
              </a:extLst>
            </p:cNvPr>
            <p:cNvSpPr/>
            <p:nvPr/>
          </p:nvSpPr>
          <p:spPr>
            <a:xfrm>
              <a:off x="0" y="5899816"/>
              <a:ext cx="12192000" cy="903942"/>
            </a:xfrm>
            <a:prstGeom prst="rect">
              <a:avLst/>
            </a:prstGeom>
            <a:solidFill>
              <a:srgbClr val="FFF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a:extLst>
                <a:ext uri="{FF2B5EF4-FFF2-40B4-BE49-F238E27FC236}">
                  <a16:creationId xmlns:a16="http://schemas.microsoft.com/office/drawing/2014/main" id="{4492E061-177A-4EAE-BBDC-2DA794C6D70B}"/>
                </a:ext>
              </a:extLst>
            </p:cNvPr>
            <p:cNvGrpSpPr/>
            <p:nvPr/>
          </p:nvGrpSpPr>
          <p:grpSpPr>
            <a:xfrm>
              <a:off x="8262290" y="5840110"/>
              <a:ext cx="1432144" cy="1033388"/>
              <a:chOff x="7157390" y="5824612"/>
              <a:chExt cx="1432144" cy="1033388"/>
            </a:xfrm>
          </p:grpSpPr>
          <p:pic>
            <p:nvPicPr>
              <p:cNvPr id="60" name="Picture 2" descr="Ford Mustang, Car, Racing Car, Sports Car, Automobile">
                <a:extLst>
                  <a:ext uri="{FF2B5EF4-FFF2-40B4-BE49-F238E27FC236}">
                    <a16:creationId xmlns:a16="http://schemas.microsoft.com/office/drawing/2014/main" id="{EDFE5CB6-0FC6-4CFB-B40F-7F126B06FD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157390" y="5981699"/>
                <a:ext cx="1432144" cy="7070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0CC098F-99AC-4516-86CD-568109076D9B}"/>
                  </a:ext>
                </a:extLst>
              </p:cNvPr>
              <p:cNvGrpSpPr/>
              <p:nvPr/>
            </p:nvGrpSpPr>
            <p:grpSpPr>
              <a:xfrm>
                <a:off x="7394120" y="5824612"/>
                <a:ext cx="1059317" cy="1033388"/>
                <a:chOff x="7394120" y="5824612"/>
                <a:chExt cx="1059317" cy="1033388"/>
              </a:xfrm>
            </p:grpSpPr>
            <p:pic>
              <p:nvPicPr>
                <p:cNvPr id="56" name="Picture 2">
                  <a:extLst>
                    <a:ext uri="{FF2B5EF4-FFF2-40B4-BE49-F238E27FC236}">
                      <a16:creationId xmlns:a16="http://schemas.microsoft.com/office/drawing/2014/main" id="{3F121586-F998-4FC7-8C03-E54F7E6C1D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7394120" y="6057230"/>
                  <a:ext cx="1059317" cy="54765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90E8F13F-6165-4352-9DF2-603FFF0655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9004" y="5824612"/>
                  <a:ext cx="754437" cy="1033388"/>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32" name="Group 31">
            <a:extLst>
              <a:ext uri="{FF2B5EF4-FFF2-40B4-BE49-F238E27FC236}">
                <a16:creationId xmlns:a16="http://schemas.microsoft.com/office/drawing/2014/main" id="{11319A30-D697-4DA7-A791-16AE72AA2426}"/>
              </a:ext>
            </a:extLst>
          </p:cNvPr>
          <p:cNvGrpSpPr/>
          <p:nvPr/>
        </p:nvGrpSpPr>
        <p:grpSpPr>
          <a:xfrm>
            <a:off x="0" y="4709036"/>
            <a:ext cx="12192000" cy="1033388"/>
            <a:chOff x="0" y="4709036"/>
            <a:chExt cx="12192000" cy="1033388"/>
          </a:xfrm>
          <a:solidFill>
            <a:srgbClr val="FFF2BE"/>
          </a:solidFill>
        </p:grpSpPr>
        <p:sp>
          <p:nvSpPr>
            <p:cNvPr id="105" name="Rectangle 104">
              <a:extLst>
                <a:ext uri="{FF2B5EF4-FFF2-40B4-BE49-F238E27FC236}">
                  <a16:creationId xmlns:a16="http://schemas.microsoft.com/office/drawing/2014/main" id="{96C901EC-6523-402E-916A-ADB902DDCB21}"/>
                </a:ext>
              </a:extLst>
            </p:cNvPr>
            <p:cNvSpPr/>
            <p:nvPr/>
          </p:nvSpPr>
          <p:spPr>
            <a:xfrm>
              <a:off x="0" y="4803134"/>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F4316B31-DCCF-4C49-85FD-1CC8EF37C24C}"/>
                </a:ext>
              </a:extLst>
            </p:cNvPr>
            <p:cNvGrpSpPr/>
            <p:nvPr/>
          </p:nvGrpSpPr>
          <p:grpSpPr>
            <a:xfrm>
              <a:off x="6701832" y="4709036"/>
              <a:ext cx="3623974" cy="1033388"/>
              <a:chOff x="5596932" y="4968632"/>
              <a:chExt cx="3623974" cy="1033388"/>
            </a:xfrm>
            <a:grpFill/>
          </p:grpSpPr>
          <p:pic>
            <p:nvPicPr>
              <p:cNvPr id="58" name="Picture 2">
                <a:extLst>
                  <a:ext uri="{FF2B5EF4-FFF2-40B4-BE49-F238E27FC236}">
                    <a16:creationId xmlns:a16="http://schemas.microsoft.com/office/drawing/2014/main" id="{7F25930F-A037-40B1-BA60-814A60F1F7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4968632"/>
                <a:ext cx="754437" cy="1033388"/>
              </a:xfrm>
              <a:prstGeom prst="rect">
                <a:avLst/>
              </a:prstGeom>
              <a:grpFill/>
            </p:spPr>
          </p:pic>
          <p:pic>
            <p:nvPicPr>
              <p:cNvPr id="69" name="Picture 2" descr="Ford Mustang, Car, Racing Car, Sports Car, Automobile">
                <a:extLst>
                  <a:ext uri="{FF2B5EF4-FFF2-40B4-BE49-F238E27FC236}">
                    <a16:creationId xmlns:a16="http://schemas.microsoft.com/office/drawing/2014/main" id="{FC3FEED2-F793-489E-A5AC-9A89830F3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788762" y="5103585"/>
                <a:ext cx="1432144" cy="707075"/>
              </a:xfrm>
              <a:prstGeom prst="rect">
                <a:avLst/>
              </a:prstGeom>
              <a:noFill/>
            </p:spPr>
          </p:pic>
          <p:pic>
            <p:nvPicPr>
              <p:cNvPr id="86" name="Picture 2">
                <a:extLst>
                  <a:ext uri="{FF2B5EF4-FFF2-40B4-BE49-F238E27FC236}">
                    <a16:creationId xmlns:a16="http://schemas.microsoft.com/office/drawing/2014/main" id="{78B80FDC-0223-4B2E-A5B7-06468C7C29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10" t="39449" r="29645" b="9981"/>
              <a:stretch/>
            </p:blipFill>
            <p:spPr bwMode="auto">
              <a:xfrm flipH="1">
                <a:off x="5596932" y="5241108"/>
                <a:ext cx="1059317" cy="547657"/>
              </a:xfrm>
              <a:prstGeom prst="rect">
                <a:avLst/>
              </a:prstGeom>
              <a:grpFill/>
            </p:spPr>
          </p:pic>
        </p:grpSp>
      </p:grpSp>
      <p:grpSp>
        <p:nvGrpSpPr>
          <p:cNvPr id="34" name="Group 33">
            <a:extLst>
              <a:ext uri="{FF2B5EF4-FFF2-40B4-BE49-F238E27FC236}">
                <a16:creationId xmlns:a16="http://schemas.microsoft.com/office/drawing/2014/main" id="{06B682D1-EC73-4811-89B1-E372E732A0B8}"/>
              </a:ext>
            </a:extLst>
          </p:cNvPr>
          <p:cNvGrpSpPr/>
          <p:nvPr/>
        </p:nvGrpSpPr>
        <p:grpSpPr>
          <a:xfrm>
            <a:off x="0" y="3546471"/>
            <a:ext cx="12192000" cy="1033388"/>
            <a:chOff x="0" y="3546471"/>
            <a:chExt cx="12192000" cy="1033388"/>
          </a:xfrm>
        </p:grpSpPr>
        <p:sp>
          <p:nvSpPr>
            <p:cNvPr id="104" name="Rectangle 103">
              <a:extLst>
                <a:ext uri="{FF2B5EF4-FFF2-40B4-BE49-F238E27FC236}">
                  <a16:creationId xmlns:a16="http://schemas.microsoft.com/office/drawing/2014/main" id="{79C67A94-E3EC-45C7-9E11-D60368FA9E74}"/>
                </a:ext>
              </a:extLst>
            </p:cNvPr>
            <p:cNvSpPr/>
            <p:nvPr/>
          </p:nvSpPr>
          <p:spPr>
            <a:xfrm>
              <a:off x="0" y="3618344"/>
              <a:ext cx="12192000" cy="903942"/>
            </a:xfrm>
            <a:prstGeom prst="rect">
              <a:avLst/>
            </a:prstGeom>
            <a:solidFill>
              <a:srgbClr val="FFF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a:extLst>
                <a:ext uri="{FF2B5EF4-FFF2-40B4-BE49-F238E27FC236}">
                  <a16:creationId xmlns:a16="http://schemas.microsoft.com/office/drawing/2014/main" id="{42E0C1DB-6991-4D12-8C6A-6411B6869022}"/>
                </a:ext>
              </a:extLst>
            </p:cNvPr>
            <p:cNvGrpSpPr/>
            <p:nvPr/>
          </p:nvGrpSpPr>
          <p:grpSpPr>
            <a:xfrm>
              <a:off x="5087965" y="3546471"/>
              <a:ext cx="5622470" cy="1033388"/>
              <a:chOff x="3983065" y="4046613"/>
              <a:chExt cx="5622470" cy="1033388"/>
            </a:xfrm>
          </p:grpSpPr>
          <p:pic>
            <p:nvPicPr>
              <p:cNvPr id="64" name="Picture 2">
                <a:extLst>
                  <a:ext uri="{FF2B5EF4-FFF2-40B4-BE49-F238E27FC236}">
                    <a16:creationId xmlns:a16="http://schemas.microsoft.com/office/drawing/2014/main" id="{D1BAEEAE-4C94-4BD0-8547-58125FAD0CE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4046613"/>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Ford Mustang, Car, Racing Car, Sports Car, Automobile">
                <a:extLst>
                  <a:ext uri="{FF2B5EF4-FFF2-40B4-BE49-F238E27FC236}">
                    <a16:creationId xmlns:a16="http://schemas.microsoft.com/office/drawing/2014/main" id="{9EEFBF65-3A5D-4925-A69F-AD6CA4133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173391" y="4167414"/>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EB8B18DB-B000-47AB-B51F-C5CEF670EB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3983065" y="4293129"/>
                <a:ext cx="1059317" cy="5476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5" name="Group 34">
            <a:extLst>
              <a:ext uri="{FF2B5EF4-FFF2-40B4-BE49-F238E27FC236}">
                <a16:creationId xmlns:a16="http://schemas.microsoft.com/office/drawing/2014/main" id="{01BDE4A6-508F-437C-B3D8-C05317A3A68F}"/>
              </a:ext>
            </a:extLst>
          </p:cNvPr>
          <p:cNvGrpSpPr/>
          <p:nvPr/>
        </p:nvGrpSpPr>
        <p:grpSpPr>
          <a:xfrm>
            <a:off x="0" y="2380638"/>
            <a:ext cx="12192000" cy="1033388"/>
            <a:chOff x="0" y="2380638"/>
            <a:chExt cx="12192000" cy="1033388"/>
          </a:xfrm>
          <a:solidFill>
            <a:srgbClr val="FFF2AA"/>
          </a:solidFill>
        </p:grpSpPr>
        <p:sp>
          <p:nvSpPr>
            <p:cNvPr id="103" name="Rectangle 102">
              <a:extLst>
                <a:ext uri="{FF2B5EF4-FFF2-40B4-BE49-F238E27FC236}">
                  <a16:creationId xmlns:a16="http://schemas.microsoft.com/office/drawing/2014/main" id="{7ABAB5A3-1E6B-4B78-A467-B5B1D1520762}"/>
                </a:ext>
              </a:extLst>
            </p:cNvPr>
            <p:cNvSpPr/>
            <p:nvPr/>
          </p:nvSpPr>
          <p:spPr>
            <a:xfrm>
              <a:off x="0" y="2441563"/>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9" name="Group 8">
              <a:extLst>
                <a:ext uri="{FF2B5EF4-FFF2-40B4-BE49-F238E27FC236}">
                  <a16:creationId xmlns:a16="http://schemas.microsoft.com/office/drawing/2014/main" id="{B6633948-B440-464C-B5C3-FC96A2ED3F99}"/>
                </a:ext>
              </a:extLst>
            </p:cNvPr>
            <p:cNvGrpSpPr/>
            <p:nvPr/>
          </p:nvGrpSpPr>
          <p:grpSpPr>
            <a:xfrm>
              <a:off x="3367225" y="2380638"/>
              <a:ext cx="7843953" cy="1033388"/>
              <a:chOff x="2262325" y="3045126"/>
              <a:chExt cx="7843953" cy="1033388"/>
            </a:xfrm>
            <a:grpFill/>
          </p:grpSpPr>
          <p:pic>
            <p:nvPicPr>
              <p:cNvPr id="65" name="Picture 2">
                <a:extLst>
                  <a:ext uri="{FF2B5EF4-FFF2-40B4-BE49-F238E27FC236}">
                    <a16:creationId xmlns:a16="http://schemas.microsoft.com/office/drawing/2014/main" id="{3DA7A880-06FE-40BB-A4C8-A66A77205F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3045126"/>
                <a:ext cx="754437" cy="1033388"/>
              </a:xfrm>
              <a:prstGeom prst="rect">
                <a:avLst/>
              </a:prstGeom>
              <a:grpFill/>
            </p:spPr>
          </p:pic>
          <p:pic>
            <p:nvPicPr>
              <p:cNvPr id="82" name="Picture 2" descr="Ford Mustang, Car, Racing Car, Sports Car, Automobile">
                <a:extLst>
                  <a:ext uri="{FF2B5EF4-FFF2-40B4-BE49-F238E27FC236}">
                    <a16:creationId xmlns:a16="http://schemas.microsoft.com/office/drawing/2014/main" id="{5B17E3D1-DB3C-4E74-B822-B1A094DEE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674134" y="3202214"/>
                <a:ext cx="1432144" cy="707075"/>
              </a:xfrm>
              <a:prstGeom prst="rect">
                <a:avLst/>
              </a:prstGeom>
              <a:grpFill/>
            </p:spPr>
          </p:pic>
          <p:pic>
            <p:nvPicPr>
              <p:cNvPr id="89" name="Picture 2">
                <a:extLst>
                  <a:ext uri="{FF2B5EF4-FFF2-40B4-BE49-F238E27FC236}">
                    <a16:creationId xmlns:a16="http://schemas.microsoft.com/office/drawing/2014/main" id="{91144142-8F7A-4884-8150-8B5B25309E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2262325" y="3320442"/>
                <a:ext cx="1059317" cy="547657"/>
              </a:xfrm>
              <a:prstGeom prst="rect">
                <a:avLst/>
              </a:prstGeom>
              <a:grpFill/>
            </p:spPr>
          </p:pic>
        </p:grpSp>
      </p:grpSp>
      <p:grpSp>
        <p:nvGrpSpPr>
          <p:cNvPr id="36" name="Group 35">
            <a:extLst>
              <a:ext uri="{FF2B5EF4-FFF2-40B4-BE49-F238E27FC236}">
                <a16:creationId xmlns:a16="http://schemas.microsoft.com/office/drawing/2014/main" id="{C9D350D0-5DED-4D35-836B-4E01A84924C1}"/>
              </a:ext>
            </a:extLst>
          </p:cNvPr>
          <p:cNvGrpSpPr/>
          <p:nvPr/>
        </p:nvGrpSpPr>
        <p:grpSpPr>
          <a:xfrm>
            <a:off x="0" y="1214807"/>
            <a:ext cx="12192000" cy="1033388"/>
            <a:chOff x="0" y="1214807"/>
            <a:chExt cx="12192000" cy="1033388"/>
          </a:xfrm>
        </p:grpSpPr>
        <p:sp>
          <p:nvSpPr>
            <p:cNvPr id="102" name="Rectangle 101">
              <a:extLst>
                <a:ext uri="{FF2B5EF4-FFF2-40B4-BE49-F238E27FC236}">
                  <a16:creationId xmlns:a16="http://schemas.microsoft.com/office/drawing/2014/main" id="{D6E1FEB7-F7C6-4D8C-9A80-D13B9EB67DC3}"/>
                </a:ext>
              </a:extLst>
            </p:cNvPr>
            <p:cNvSpPr/>
            <p:nvPr/>
          </p:nvSpPr>
          <p:spPr>
            <a:xfrm>
              <a:off x="0" y="1303272"/>
              <a:ext cx="12192000"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22B7A3A4-7C10-448B-BC5B-C902BDEBBD89}"/>
                </a:ext>
              </a:extLst>
            </p:cNvPr>
            <p:cNvGrpSpPr/>
            <p:nvPr/>
          </p:nvGrpSpPr>
          <p:grpSpPr>
            <a:xfrm>
              <a:off x="1702988" y="1214807"/>
              <a:ext cx="9936361" cy="1033388"/>
              <a:chOff x="598088" y="2043641"/>
              <a:chExt cx="9936361" cy="1033388"/>
            </a:xfrm>
          </p:grpSpPr>
          <p:pic>
            <p:nvPicPr>
              <p:cNvPr id="66" name="Picture 2">
                <a:extLst>
                  <a:ext uri="{FF2B5EF4-FFF2-40B4-BE49-F238E27FC236}">
                    <a16:creationId xmlns:a16="http://schemas.microsoft.com/office/drawing/2014/main" id="{93C2E913-AD2D-4443-B121-75F141AA60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204364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Ford Mustang, Car, Racing Car, Sports Car, Automobile">
                <a:extLst>
                  <a:ext uri="{FF2B5EF4-FFF2-40B4-BE49-F238E27FC236}">
                    <a16:creationId xmlns:a16="http://schemas.microsoft.com/office/drawing/2014/main" id="{A567038E-0E45-411D-B839-3E54CA83C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02305" y="2280557"/>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a:extLst>
                  <a:ext uri="{FF2B5EF4-FFF2-40B4-BE49-F238E27FC236}">
                    <a16:creationId xmlns:a16="http://schemas.microsoft.com/office/drawing/2014/main" id="{09B26A63-09E2-4B19-AB1D-DA8080A00E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598088" y="2341467"/>
                <a:ext cx="1059317" cy="5476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9" name="Group 38">
            <a:extLst>
              <a:ext uri="{FF2B5EF4-FFF2-40B4-BE49-F238E27FC236}">
                <a16:creationId xmlns:a16="http://schemas.microsoft.com/office/drawing/2014/main" id="{D107389A-88A9-4369-B659-BE86B14E307F}"/>
              </a:ext>
            </a:extLst>
          </p:cNvPr>
          <p:cNvGrpSpPr/>
          <p:nvPr/>
        </p:nvGrpSpPr>
        <p:grpSpPr>
          <a:xfrm>
            <a:off x="0" y="57150"/>
            <a:ext cx="12192000" cy="1033388"/>
            <a:chOff x="0" y="57150"/>
            <a:chExt cx="12192000" cy="1033388"/>
          </a:xfrm>
          <a:solidFill>
            <a:srgbClr val="FFEBA0"/>
          </a:solidFill>
        </p:grpSpPr>
        <p:sp>
          <p:nvSpPr>
            <p:cNvPr id="23" name="Rectangle 22">
              <a:extLst>
                <a:ext uri="{FF2B5EF4-FFF2-40B4-BE49-F238E27FC236}">
                  <a16:creationId xmlns:a16="http://schemas.microsoft.com/office/drawing/2014/main" id="{E2D18820-68C6-46D1-82FC-00138406BCB1}"/>
                </a:ext>
              </a:extLst>
            </p:cNvPr>
            <p:cNvSpPr/>
            <p:nvPr/>
          </p:nvSpPr>
          <p:spPr>
            <a:xfrm>
              <a:off x="0" y="108488"/>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a:extLst>
                <a:ext uri="{FF2B5EF4-FFF2-40B4-BE49-F238E27FC236}">
                  <a16:creationId xmlns:a16="http://schemas.microsoft.com/office/drawing/2014/main" id="{890024F4-E5A4-43AC-8C7C-CE58B06F9401}"/>
                </a:ext>
              </a:extLst>
            </p:cNvPr>
            <p:cNvGrpSpPr/>
            <p:nvPr/>
          </p:nvGrpSpPr>
          <p:grpSpPr>
            <a:xfrm>
              <a:off x="65316" y="57150"/>
              <a:ext cx="12060262" cy="1033388"/>
              <a:chOff x="-1039584" y="1187299"/>
              <a:chExt cx="12060262" cy="1033388"/>
            </a:xfrm>
            <a:grpFill/>
          </p:grpSpPr>
          <p:pic>
            <p:nvPicPr>
              <p:cNvPr id="67" name="Picture 2">
                <a:extLst>
                  <a:ext uri="{FF2B5EF4-FFF2-40B4-BE49-F238E27FC236}">
                    <a16:creationId xmlns:a16="http://schemas.microsoft.com/office/drawing/2014/main" id="{9A21C4A2-8249-4468-85E9-3254077E5E0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095" t="10139" b="5438"/>
              <a:stretch/>
            </p:blipFill>
            <p:spPr bwMode="auto">
              <a:xfrm>
                <a:off x="7548641" y="1187299"/>
                <a:ext cx="754437" cy="1033388"/>
              </a:xfrm>
              <a:prstGeom prst="rect">
                <a:avLst/>
              </a:prstGeom>
              <a:grpFill/>
            </p:spPr>
          </p:pic>
          <p:pic>
            <p:nvPicPr>
              <p:cNvPr id="85" name="Picture 2" descr="Ford Mustang, Car, Racing Car, Sports Car, Automobile">
                <a:extLst>
                  <a:ext uri="{FF2B5EF4-FFF2-40B4-BE49-F238E27FC236}">
                    <a16:creationId xmlns:a16="http://schemas.microsoft.com/office/drawing/2014/main" id="{782F1504-392A-4921-B3C3-9120E1246B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588534" y="1344386"/>
                <a:ext cx="1432144" cy="707075"/>
              </a:xfrm>
              <a:prstGeom prst="rect">
                <a:avLst/>
              </a:prstGeom>
              <a:grpFill/>
            </p:spPr>
          </p:pic>
          <p:pic>
            <p:nvPicPr>
              <p:cNvPr id="92" name="Picture 2">
                <a:extLst>
                  <a:ext uri="{FF2B5EF4-FFF2-40B4-BE49-F238E27FC236}">
                    <a16:creationId xmlns:a16="http://schemas.microsoft.com/office/drawing/2014/main" id="{6EF81017-8DA8-4F38-B7EA-609717F68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1039584" y="1429488"/>
                <a:ext cx="1059317" cy="547657"/>
              </a:xfrm>
              <a:prstGeom prst="rect">
                <a:avLst/>
              </a:prstGeom>
              <a:grpFill/>
            </p:spPr>
          </p:pic>
        </p:grpSp>
      </p:grpSp>
      <p:grpSp>
        <p:nvGrpSpPr>
          <p:cNvPr id="20" name="Group 19">
            <a:extLst>
              <a:ext uri="{FF2B5EF4-FFF2-40B4-BE49-F238E27FC236}">
                <a16:creationId xmlns:a16="http://schemas.microsoft.com/office/drawing/2014/main" id="{A5DAB86B-7DE4-4890-A97E-A3D2CEAD67D0}"/>
              </a:ext>
            </a:extLst>
          </p:cNvPr>
          <p:cNvGrpSpPr/>
          <p:nvPr/>
        </p:nvGrpSpPr>
        <p:grpSpPr>
          <a:xfrm>
            <a:off x="9772126" y="5864168"/>
            <a:ext cx="2648474" cy="776913"/>
            <a:chOff x="9772126" y="4492568"/>
            <a:chExt cx="2648474" cy="776913"/>
          </a:xfrm>
        </p:grpSpPr>
        <p:cxnSp>
          <p:nvCxnSpPr>
            <p:cNvPr id="93" name="Straight Arrow Connector 92">
              <a:extLst>
                <a:ext uri="{FF2B5EF4-FFF2-40B4-BE49-F238E27FC236}">
                  <a16:creationId xmlns:a16="http://schemas.microsoft.com/office/drawing/2014/main" id="{2E0BC6DD-D505-47E7-BB17-CD0318852969}"/>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4" name="Subtitle 2">
                  <a:extLst>
                    <a:ext uri="{FF2B5EF4-FFF2-40B4-BE49-F238E27FC236}">
                      <a16:creationId xmlns:a16="http://schemas.microsoft.com/office/drawing/2014/main" id="{2B6B7535-FB57-4A72-8471-87D8C02E6C59}"/>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94" name="Subtitle 2">
                  <a:extLst>
                    <a:ext uri="{FF2B5EF4-FFF2-40B4-BE49-F238E27FC236}">
                      <a16:creationId xmlns:a16="http://schemas.microsoft.com/office/drawing/2014/main" id="{2B6B7535-FB57-4A72-8471-87D8C02E6C59}"/>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9"/>
                  <a:stretch>
                    <a:fillRect l="-690" t="-22047" b="-16535"/>
                  </a:stretch>
                </a:blipFill>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07C1B49D-946B-4171-9484-FF38B57770B1}"/>
              </a:ext>
            </a:extLst>
          </p:cNvPr>
          <p:cNvGrpSpPr/>
          <p:nvPr/>
        </p:nvGrpSpPr>
        <p:grpSpPr>
          <a:xfrm>
            <a:off x="4591050" y="0"/>
            <a:ext cx="1771502" cy="1538589"/>
            <a:chOff x="4591050" y="861711"/>
            <a:chExt cx="1771502" cy="1538589"/>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6362552" y="876300"/>
              <a:ext cx="0" cy="152400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5010FE0-BF37-49DC-908F-08510C6C9F03}"/>
                    </a:ext>
                  </a:extLst>
                </p:cNvPr>
                <p:cNvSpPr txBox="1">
                  <a:spLocks/>
                </p:cNvSpPr>
                <p:nvPr/>
              </p:nvSpPr>
              <p:spPr>
                <a:xfrm>
                  <a:off x="4591050" y="861711"/>
                  <a:ext cx="1635072"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37" name="Subtitle 2">
                  <a:extLst>
                    <a:ext uri="{FF2B5EF4-FFF2-40B4-BE49-F238E27FC236}">
                      <a16:creationId xmlns:a16="http://schemas.microsoft.com/office/drawing/2014/main" id="{A5010FE0-BF37-49DC-908F-08510C6C9F03}"/>
                    </a:ext>
                  </a:extLst>
                </p:cNvPr>
                <p:cNvSpPr txBox="1">
                  <a:spLocks noRot="1" noChangeAspect="1" noMove="1" noResize="1" noEditPoints="1" noAdjustHandles="1" noChangeArrowheads="1" noChangeShapeType="1" noTextEdit="1"/>
                </p:cNvSpPr>
                <p:nvPr/>
              </p:nvSpPr>
              <p:spPr>
                <a:xfrm>
                  <a:off x="4591050" y="861711"/>
                  <a:ext cx="1635072" cy="757540"/>
                </a:xfrm>
                <a:prstGeom prst="rect">
                  <a:avLst/>
                </a:prstGeom>
                <a:blipFill>
                  <a:blip r:embed="rId10"/>
                  <a:stretch>
                    <a:fillRect l="-7836" t="-22581" b="-19355"/>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3521832683"/>
      </p:ext>
    </p:extLst>
  </p:cSld>
  <p:clrMapOvr>
    <a:masterClrMapping/>
  </p:clrMapOvr>
  <mc:AlternateContent xmlns:mc="http://schemas.openxmlformats.org/markup-compatibility/2006" xmlns:p14="http://schemas.microsoft.com/office/powerpoint/2010/main">
    <mc:Choice Requires="p14">
      <p:transition spd="slow" p14:dur="2000" advTm="1853"/>
    </mc:Choice>
    <mc:Fallback xmlns="">
      <p:transition spd="slow" advTm="185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CBFB74D-52CF-404A-A99A-BB2EBEF960E8}"/>
              </a:ext>
            </a:extLst>
          </p:cNvPr>
          <p:cNvGrpSpPr/>
          <p:nvPr/>
        </p:nvGrpSpPr>
        <p:grpSpPr>
          <a:xfrm>
            <a:off x="0" y="5840110"/>
            <a:ext cx="12192000" cy="1033388"/>
            <a:chOff x="0" y="5840110"/>
            <a:chExt cx="12192000" cy="1033388"/>
          </a:xfrm>
        </p:grpSpPr>
        <p:sp>
          <p:nvSpPr>
            <p:cNvPr id="106" name="Rectangle 105">
              <a:extLst>
                <a:ext uri="{FF2B5EF4-FFF2-40B4-BE49-F238E27FC236}">
                  <a16:creationId xmlns:a16="http://schemas.microsoft.com/office/drawing/2014/main" id="{695C5A43-5077-4FD8-8D2F-C7154B48C8E7}"/>
                </a:ext>
              </a:extLst>
            </p:cNvPr>
            <p:cNvSpPr/>
            <p:nvPr/>
          </p:nvSpPr>
          <p:spPr>
            <a:xfrm>
              <a:off x="0" y="5899816"/>
              <a:ext cx="12192000" cy="903942"/>
            </a:xfrm>
            <a:prstGeom prst="rect">
              <a:avLst/>
            </a:prstGeom>
            <a:solidFill>
              <a:srgbClr val="FFF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a:extLst>
                <a:ext uri="{FF2B5EF4-FFF2-40B4-BE49-F238E27FC236}">
                  <a16:creationId xmlns:a16="http://schemas.microsoft.com/office/drawing/2014/main" id="{4492E061-177A-4EAE-BBDC-2DA794C6D70B}"/>
                </a:ext>
              </a:extLst>
            </p:cNvPr>
            <p:cNvGrpSpPr/>
            <p:nvPr/>
          </p:nvGrpSpPr>
          <p:grpSpPr>
            <a:xfrm>
              <a:off x="8262290" y="5840110"/>
              <a:ext cx="1432144" cy="1033388"/>
              <a:chOff x="7157390" y="5824612"/>
              <a:chExt cx="1432144" cy="1033388"/>
            </a:xfrm>
          </p:grpSpPr>
          <p:pic>
            <p:nvPicPr>
              <p:cNvPr id="60" name="Picture 2" descr="Ford Mustang, Car, Racing Car, Sports Car, Automobile">
                <a:extLst>
                  <a:ext uri="{FF2B5EF4-FFF2-40B4-BE49-F238E27FC236}">
                    <a16:creationId xmlns:a16="http://schemas.microsoft.com/office/drawing/2014/main" id="{EDFE5CB6-0FC6-4CFB-B40F-7F126B06FD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157390" y="5981699"/>
                <a:ext cx="1432144" cy="7070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0CC098F-99AC-4516-86CD-568109076D9B}"/>
                  </a:ext>
                </a:extLst>
              </p:cNvPr>
              <p:cNvGrpSpPr/>
              <p:nvPr/>
            </p:nvGrpSpPr>
            <p:grpSpPr>
              <a:xfrm>
                <a:off x="7394120" y="5824612"/>
                <a:ext cx="1059317" cy="1033388"/>
                <a:chOff x="7394120" y="5824612"/>
                <a:chExt cx="1059317" cy="1033388"/>
              </a:xfrm>
            </p:grpSpPr>
            <p:pic>
              <p:nvPicPr>
                <p:cNvPr id="56" name="Picture 2">
                  <a:extLst>
                    <a:ext uri="{FF2B5EF4-FFF2-40B4-BE49-F238E27FC236}">
                      <a16:creationId xmlns:a16="http://schemas.microsoft.com/office/drawing/2014/main" id="{3F121586-F998-4FC7-8C03-E54F7E6C1D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7394120" y="6057230"/>
                  <a:ext cx="1059317" cy="54765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90E8F13F-6165-4352-9DF2-603FFF0655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9004" y="5824612"/>
                  <a:ext cx="754437" cy="1033388"/>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32" name="Group 31">
            <a:extLst>
              <a:ext uri="{FF2B5EF4-FFF2-40B4-BE49-F238E27FC236}">
                <a16:creationId xmlns:a16="http://schemas.microsoft.com/office/drawing/2014/main" id="{11319A30-D697-4DA7-A791-16AE72AA2426}"/>
              </a:ext>
            </a:extLst>
          </p:cNvPr>
          <p:cNvGrpSpPr/>
          <p:nvPr/>
        </p:nvGrpSpPr>
        <p:grpSpPr>
          <a:xfrm>
            <a:off x="-590550" y="4709036"/>
            <a:ext cx="12192000" cy="1033388"/>
            <a:chOff x="0" y="4709036"/>
            <a:chExt cx="12192000" cy="1033388"/>
          </a:xfrm>
          <a:solidFill>
            <a:srgbClr val="FFF2BE"/>
          </a:solidFill>
        </p:grpSpPr>
        <p:sp>
          <p:nvSpPr>
            <p:cNvPr id="105" name="Rectangle 104">
              <a:extLst>
                <a:ext uri="{FF2B5EF4-FFF2-40B4-BE49-F238E27FC236}">
                  <a16:creationId xmlns:a16="http://schemas.microsoft.com/office/drawing/2014/main" id="{96C901EC-6523-402E-916A-ADB902DDCB21}"/>
                </a:ext>
              </a:extLst>
            </p:cNvPr>
            <p:cNvSpPr/>
            <p:nvPr/>
          </p:nvSpPr>
          <p:spPr>
            <a:xfrm>
              <a:off x="0" y="4803134"/>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F4316B31-DCCF-4C49-85FD-1CC8EF37C24C}"/>
                </a:ext>
              </a:extLst>
            </p:cNvPr>
            <p:cNvGrpSpPr/>
            <p:nvPr/>
          </p:nvGrpSpPr>
          <p:grpSpPr>
            <a:xfrm>
              <a:off x="6701832" y="4709036"/>
              <a:ext cx="3623974" cy="1033388"/>
              <a:chOff x="5596932" y="4968632"/>
              <a:chExt cx="3623974" cy="1033388"/>
            </a:xfrm>
            <a:grpFill/>
          </p:grpSpPr>
          <p:pic>
            <p:nvPicPr>
              <p:cNvPr id="58" name="Picture 2">
                <a:extLst>
                  <a:ext uri="{FF2B5EF4-FFF2-40B4-BE49-F238E27FC236}">
                    <a16:creationId xmlns:a16="http://schemas.microsoft.com/office/drawing/2014/main" id="{7F25930F-A037-40B1-BA60-814A60F1F7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4968632"/>
                <a:ext cx="754437" cy="1033388"/>
              </a:xfrm>
              <a:prstGeom prst="rect">
                <a:avLst/>
              </a:prstGeom>
              <a:grpFill/>
            </p:spPr>
          </p:pic>
          <p:pic>
            <p:nvPicPr>
              <p:cNvPr id="69" name="Picture 2" descr="Ford Mustang, Car, Racing Car, Sports Car, Automobile">
                <a:extLst>
                  <a:ext uri="{FF2B5EF4-FFF2-40B4-BE49-F238E27FC236}">
                    <a16:creationId xmlns:a16="http://schemas.microsoft.com/office/drawing/2014/main" id="{FC3FEED2-F793-489E-A5AC-9A89830F3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788762" y="5103585"/>
                <a:ext cx="1432144" cy="707075"/>
              </a:xfrm>
              <a:prstGeom prst="rect">
                <a:avLst/>
              </a:prstGeom>
              <a:noFill/>
            </p:spPr>
          </p:pic>
          <p:pic>
            <p:nvPicPr>
              <p:cNvPr id="86" name="Picture 2">
                <a:extLst>
                  <a:ext uri="{FF2B5EF4-FFF2-40B4-BE49-F238E27FC236}">
                    <a16:creationId xmlns:a16="http://schemas.microsoft.com/office/drawing/2014/main" id="{78B80FDC-0223-4B2E-A5B7-06468C7C29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10" t="39449" r="29645" b="9981"/>
              <a:stretch/>
            </p:blipFill>
            <p:spPr bwMode="auto">
              <a:xfrm flipH="1">
                <a:off x="5596932" y="5241108"/>
                <a:ext cx="1059317" cy="547657"/>
              </a:xfrm>
              <a:prstGeom prst="rect">
                <a:avLst/>
              </a:prstGeom>
              <a:grpFill/>
            </p:spPr>
          </p:pic>
        </p:grpSp>
      </p:grpSp>
      <p:grpSp>
        <p:nvGrpSpPr>
          <p:cNvPr id="34" name="Group 33">
            <a:extLst>
              <a:ext uri="{FF2B5EF4-FFF2-40B4-BE49-F238E27FC236}">
                <a16:creationId xmlns:a16="http://schemas.microsoft.com/office/drawing/2014/main" id="{06B682D1-EC73-4811-89B1-E372E732A0B8}"/>
              </a:ext>
            </a:extLst>
          </p:cNvPr>
          <p:cNvGrpSpPr/>
          <p:nvPr/>
        </p:nvGrpSpPr>
        <p:grpSpPr>
          <a:xfrm>
            <a:off x="-952500" y="3546471"/>
            <a:ext cx="12192000" cy="1033388"/>
            <a:chOff x="0" y="3546471"/>
            <a:chExt cx="12192000" cy="1033388"/>
          </a:xfrm>
        </p:grpSpPr>
        <p:sp>
          <p:nvSpPr>
            <p:cNvPr id="104" name="Rectangle 103">
              <a:extLst>
                <a:ext uri="{FF2B5EF4-FFF2-40B4-BE49-F238E27FC236}">
                  <a16:creationId xmlns:a16="http://schemas.microsoft.com/office/drawing/2014/main" id="{79C67A94-E3EC-45C7-9E11-D60368FA9E74}"/>
                </a:ext>
              </a:extLst>
            </p:cNvPr>
            <p:cNvSpPr/>
            <p:nvPr/>
          </p:nvSpPr>
          <p:spPr>
            <a:xfrm>
              <a:off x="0" y="3618344"/>
              <a:ext cx="12192000" cy="903942"/>
            </a:xfrm>
            <a:prstGeom prst="rect">
              <a:avLst/>
            </a:prstGeom>
            <a:solidFill>
              <a:srgbClr val="FFF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a:extLst>
                <a:ext uri="{FF2B5EF4-FFF2-40B4-BE49-F238E27FC236}">
                  <a16:creationId xmlns:a16="http://schemas.microsoft.com/office/drawing/2014/main" id="{42E0C1DB-6991-4D12-8C6A-6411B6869022}"/>
                </a:ext>
              </a:extLst>
            </p:cNvPr>
            <p:cNvGrpSpPr/>
            <p:nvPr/>
          </p:nvGrpSpPr>
          <p:grpSpPr>
            <a:xfrm>
              <a:off x="5087965" y="3546471"/>
              <a:ext cx="5622470" cy="1033388"/>
              <a:chOff x="3983065" y="4046613"/>
              <a:chExt cx="5622470" cy="1033388"/>
            </a:xfrm>
          </p:grpSpPr>
          <p:pic>
            <p:nvPicPr>
              <p:cNvPr id="64" name="Picture 2">
                <a:extLst>
                  <a:ext uri="{FF2B5EF4-FFF2-40B4-BE49-F238E27FC236}">
                    <a16:creationId xmlns:a16="http://schemas.microsoft.com/office/drawing/2014/main" id="{D1BAEEAE-4C94-4BD0-8547-58125FAD0CE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4046613"/>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Ford Mustang, Car, Racing Car, Sports Car, Automobile">
                <a:extLst>
                  <a:ext uri="{FF2B5EF4-FFF2-40B4-BE49-F238E27FC236}">
                    <a16:creationId xmlns:a16="http://schemas.microsoft.com/office/drawing/2014/main" id="{9EEFBF65-3A5D-4925-A69F-AD6CA4133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173391" y="4167414"/>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EB8B18DB-B000-47AB-B51F-C5CEF670EB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3983065" y="4293129"/>
                <a:ext cx="1059317" cy="5476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5" name="Group 34">
            <a:extLst>
              <a:ext uri="{FF2B5EF4-FFF2-40B4-BE49-F238E27FC236}">
                <a16:creationId xmlns:a16="http://schemas.microsoft.com/office/drawing/2014/main" id="{01BDE4A6-508F-437C-B3D8-C05317A3A68F}"/>
              </a:ext>
            </a:extLst>
          </p:cNvPr>
          <p:cNvGrpSpPr/>
          <p:nvPr/>
        </p:nvGrpSpPr>
        <p:grpSpPr>
          <a:xfrm>
            <a:off x="-1504950" y="2380638"/>
            <a:ext cx="12192000" cy="1033388"/>
            <a:chOff x="0" y="2380638"/>
            <a:chExt cx="12192000" cy="1033388"/>
          </a:xfrm>
          <a:solidFill>
            <a:srgbClr val="FFF2AA"/>
          </a:solidFill>
        </p:grpSpPr>
        <p:sp>
          <p:nvSpPr>
            <p:cNvPr id="103" name="Rectangle 102">
              <a:extLst>
                <a:ext uri="{FF2B5EF4-FFF2-40B4-BE49-F238E27FC236}">
                  <a16:creationId xmlns:a16="http://schemas.microsoft.com/office/drawing/2014/main" id="{7ABAB5A3-1E6B-4B78-A467-B5B1D1520762}"/>
                </a:ext>
              </a:extLst>
            </p:cNvPr>
            <p:cNvSpPr/>
            <p:nvPr/>
          </p:nvSpPr>
          <p:spPr>
            <a:xfrm>
              <a:off x="0" y="2441563"/>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9" name="Group 8">
              <a:extLst>
                <a:ext uri="{FF2B5EF4-FFF2-40B4-BE49-F238E27FC236}">
                  <a16:creationId xmlns:a16="http://schemas.microsoft.com/office/drawing/2014/main" id="{B6633948-B440-464C-B5C3-FC96A2ED3F99}"/>
                </a:ext>
              </a:extLst>
            </p:cNvPr>
            <p:cNvGrpSpPr/>
            <p:nvPr/>
          </p:nvGrpSpPr>
          <p:grpSpPr>
            <a:xfrm>
              <a:off x="3367225" y="2380638"/>
              <a:ext cx="7843953" cy="1033388"/>
              <a:chOff x="2262325" y="3045126"/>
              <a:chExt cx="7843953" cy="1033388"/>
            </a:xfrm>
            <a:grpFill/>
          </p:grpSpPr>
          <p:pic>
            <p:nvPicPr>
              <p:cNvPr id="65" name="Picture 2">
                <a:extLst>
                  <a:ext uri="{FF2B5EF4-FFF2-40B4-BE49-F238E27FC236}">
                    <a16:creationId xmlns:a16="http://schemas.microsoft.com/office/drawing/2014/main" id="{3DA7A880-06FE-40BB-A4C8-A66A77205F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3045126"/>
                <a:ext cx="754437" cy="1033388"/>
              </a:xfrm>
              <a:prstGeom prst="rect">
                <a:avLst/>
              </a:prstGeom>
              <a:grpFill/>
            </p:spPr>
          </p:pic>
          <p:pic>
            <p:nvPicPr>
              <p:cNvPr id="82" name="Picture 2" descr="Ford Mustang, Car, Racing Car, Sports Car, Automobile">
                <a:extLst>
                  <a:ext uri="{FF2B5EF4-FFF2-40B4-BE49-F238E27FC236}">
                    <a16:creationId xmlns:a16="http://schemas.microsoft.com/office/drawing/2014/main" id="{5B17E3D1-DB3C-4E74-B822-B1A094DEE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674134" y="3202214"/>
                <a:ext cx="1432144" cy="707075"/>
              </a:xfrm>
              <a:prstGeom prst="rect">
                <a:avLst/>
              </a:prstGeom>
              <a:grpFill/>
            </p:spPr>
          </p:pic>
          <p:pic>
            <p:nvPicPr>
              <p:cNvPr id="89" name="Picture 2">
                <a:extLst>
                  <a:ext uri="{FF2B5EF4-FFF2-40B4-BE49-F238E27FC236}">
                    <a16:creationId xmlns:a16="http://schemas.microsoft.com/office/drawing/2014/main" id="{91144142-8F7A-4884-8150-8B5B25309E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2262325" y="3320442"/>
                <a:ext cx="1059317" cy="547657"/>
              </a:xfrm>
              <a:prstGeom prst="rect">
                <a:avLst/>
              </a:prstGeom>
              <a:grpFill/>
            </p:spPr>
          </p:pic>
        </p:grpSp>
      </p:grpSp>
      <p:grpSp>
        <p:nvGrpSpPr>
          <p:cNvPr id="36" name="Group 35">
            <a:extLst>
              <a:ext uri="{FF2B5EF4-FFF2-40B4-BE49-F238E27FC236}">
                <a16:creationId xmlns:a16="http://schemas.microsoft.com/office/drawing/2014/main" id="{C9D350D0-5DED-4D35-836B-4E01A84924C1}"/>
              </a:ext>
            </a:extLst>
          </p:cNvPr>
          <p:cNvGrpSpPr/>
          <p:nvPr/>
        </p:nvGrpSpPr>
        <p:grpSpPr>
          <a:xfrm>
            <a:off x="-1943100" y="1214807"/>
            <a:ext cx="12192000" cy="1033388"/>
            <a:chOff x="0" y="1214807"/>
            <a:chExt cx="12192000" cy="1033388"/>
          </a:xfrm>
        </p:grpSpPr>
        <p:sp>
          <p:nvSpPr>
            <p:cNvPr id="102" name="Rectangle 101">
              <a:extLst>
                <a:ext uri="{FF2B5EF4-FFF2-40B4-BE49-F238E27FC236}">
                  <a16:creationId xmlns:a16="http://schemas.microsoft.com/office/drawing/2014/main" id="{D6E1FEB7-F7C6-4D8C-9A80-D13B9EB67DC3}"/>
                </a:ext>
              </a:extLst>
            </p:cNvPr>
            <p:cNvSpPr/>
            <p:nvPr/>
          </p:nvSpPr>
          <p:spPr>
            <a:xfrm>
              <a:off x="0" y="1303272"/>
              <a:ext cx="12192000"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22B7A3A4-7C10-448B-BC5B-C902BDEBBD89}"/>
                </a:ext>
              </a:extLst>
            </p:cNvPr>
            <p:cNvGrpSpPr/>
            <p:nvPr/>
          </p:nvGrpSpPr>
          <p:grpSpPr>
            <a:xfrm>
              <a:off x="1702988" y="1214807"/>
              <a:ext cx="9936361" cy="1033388"/>
              <a:chOff x="598088" y="2043641"/>
              <a:chExt cx="9936361" cy="1033388"/>
            </a:xfrm>
          </p:grpSpPr>
          <p:pic>
            <p:nvPicPr>
              <p:cNvPr id="66" name="Picture 2">
                <a:extLst>
                  <a:ext uri="{FF2B5EF4-FFF2-40B4-BE49-F238E27FC236}">
                    <a16:creationId xmlns:a16="http://schemas.microsoft.com/office/drawing/2014/main" id="{93C2E913-AD2D-4443-B121-75F141AA60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204364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Ford Mustang, Car, Racing Car, Sports Car, Automobile">
                <a:extLst>
                  <a:ext uri="{FF2B5EF4-FFF2-40B4-BE49-F238E27FC236}">
                    <a16:creationId xmlns:a16="http://schemas.microsoft.com/office/drawing/2014/main" id="{A567038E-0E45-411D-B839-3E54CA83C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02305" y="2280557"/>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a:extLst>
                  <a:ext uri="{FF2B5EF4-FFF2-40B4-BE49-F238E27FC236}">
                    <a16:creationId xmlns:a16="http://schemas.microsoft.com/office/drawing/2014/main" id="{09B26A63-09E2-4B19-AB1D-DA8080A00E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598088" y="2341467"/>
                <a:ext cx="1059317" cy="5476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9" name="Group 38">
            <a:extLst>
              <a:ext uri="{FF2B5EF4-FFF2-40B4-BE49-F238E27FC236}">
                <a16:creationId xmlns:a16="http://schemas.microsoft.com/office/drawing/2014/main" id="{D107389A-88A9-4369-B659-BE86B14E307F}"/>
              </a:ext>
            </a:extLst>
          </p:cNvPr>
          <p:cNvGrpSpPr/>
          <p:nvPr/>
        </p:nvGrpSpPr>
        <p:grpSpPr>
          <a:xfrm>
            <a:off x="-2400300" y="57150"/>
            <a:ext cx="12192000" cy="1033388"/>
            <a:chOff x="0" y="57150"/>
            <a:chExt cx="12192000" cy="1033388"/>
          </a:xfrm>
          <a:solidFill>
            <a:srgbClr val="FFEBA0"/>
          </a:solidFill>
        </p:grpSpPr>
        <p:sp>
          <p:nvSpPr>
            <p:cNvPr id="23" name="Rectangle 22">
              <a:extLst>
                <a:ext uri="{FF2B5EF4-FFF2-40B4-BE49-F238E27FC236}">
                  <a16:creationId xmlns:a16="http://schemas.microsoft.com/office/drawing/2014/main" id="{E2D18820-68C6-46D1-82FC-00138406BCB1}"/>
                </a:ext>
              </a:extLst>
            </p:cNvPr>
            <p:cNvSpPr/>
            <p:nvPr/>
          </p:nvSpPr>
          <p:spPr>
            <a:xfrm>
              <a:off x="0" y="108488"/>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a:extLst>
                <a:ext uri="{FF2B5EF4-FFF2-40B4-BE49-F238E27FC236}">
                  <a16:creationId xmlns:a16="http://schemas.microsoft.com/office/drawing/2014/main" id="{890024F4-E5A4-43AC-8C7C-CE58B06F9401}"/>
                </a:ext>
              </a:extLst>
            </p:cNvPr>
            <p:cNvGrpSpPr/>
            <p:nvPr/>
          </p:nvGrpSpPr>
          <p:grpSpPr>
            <a:xfrm>
              <a:off x="65316" y="57150"/>
              <a:ext cx="12060262" cy="1033388"/>
              <a:chOff x="-1039584" y="1187299"/>
              <a:chExt cx="12060262" cy="1033388"/>
            </a:xfrm>
            <a:grpFill/>
          </p:grpSpPr>
          <p:pic>
            <p:nvPicPr>
              <p:cNvPr id="67" name="Picture 2">
                <a:extLst>
                  <a:ext uri="{FF2B5EF4-FFF2-40B4-BE49-F238E27FC236}">
                    <a16:creationId xmlns:a16="http://schemas.microsoft.com/office/drawing/2014/main" id="{9A21C4A2-8249-4468-85E9-3254077E5E0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095" t="10139" b="5438"/>
              <a:stretch/>
            </p:blipFill>
            <p:spPr bwMode="auto">
              <a:xfrm>
                <a:off x="7548641" y="1187299"/>
                <a:ext cx="754437" cy="1033388"/>
              </a:xfrm>
              <a:prstGeom prst="rect">
                <a:avLst/>
              </a:prstGeom>
              <a:grpFill/>
            </p:spPr>
          </p:pic>
          <p:pic>
            <p:nvPicPr>
              <p:cNvPr id="85" name="Picture 2" descr="Ford Mustang, Car, Racing Car, Sports Car, Automobile">
                <a:extLst>
                  <a:ext uri="{FF2B5EF4-FFF2-40B4-BE49-F238E27FC236}">
                    <a16:creationId xmlns:a16="http://schemas.microsoft.com/office/drawing/2014/main" id="{782F1504-392A-4921-B3C3-9120E1246B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588534" y="1344386"/>
                <a:ext cx="1432144" cy="707075"/>
              </a:xfrm>
              <a:prstGeom prst="rect">
                <a:avLst/>
              </a:prstGeom>
              <a:grpFill/>
            </p:spPr>
          </p:pic>
          <p:pic>
            <p:nvPicPr>
              <p:cNvPr id="92" name="Picture 2">
                <a:extLst>
                  <a:ext uri="{FF2B5EF4-FFF2-40B4-BE49-F238E27FC236}">
                    <a16:creationId xmlns:a16="http://schemas.microsoft.com/office/drawing/2014/main" id="{6EF81017-8DA8-4F38-B7EA-609717F68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1039584" y="1429488"/>
                <a:ext cx="1059317" cy="547657"/>
              </a:xfrm>
              <a:prstGeom prst="rect">
                <a:avLst/>
              </a:prstGeom>
              <a:grpFill/>
            </p:spPr>
          </p:pic>
        </p:grpSp>
      </p:grpSp>
      <p:grpSp>
        <p:nvGrpSpPr>
          <p:cNvPr id="20" name="Group 19">
            <a:extLst>
              <a:ext uri="{FF2B5EF4-FFF2-40B4-BE49-F238E27FC236}">
                <a16:creationId xmlns:a16="http://schemas.microsoft.com/office/drawing/2014/main" id="{A5DAB86B-7DE4-4890-A97E-A3D2CEAD67D0}"/>
              </a:ext>
            </a:extLst>
          </p:cNvPr>
          <p:cNvGrpSpPr/>
          <p:nvPr/>
        </p:nvGrpSpPr>
        <p:grpSpPr>
          <a:xfrm>
            <a:off x="9772126" y="5864168"/>
            <a:ext cx="2648474" cy="776913"/>
            <a:chOff x="9772126" y="4492568"/>
            <a:chExt cx="2648474" cy="776913"/>
          </a:xfrm>
        </p:grpSpPr>
        <p:cxnSp>
          <p:nvCxnSpPr>
            <p:cNvPr id="93" name="Straight Arrow Connector 92">
              <a:extLst>
                <a:ext uri="{FF2B5EF4-FFF2-40B4-BE49-F238E27FC236}">
                  <a16:creationId xmlns:a16="http://schemas.microsoft.com/office/drawing/2014/main" id="{2E0BC6DD-D505-47E7-BB17-CD0318852969}"/>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4" name="Subtitle 2">
                  <a:extLst>
                    <a:ext uri="{FF2B5EF4-FFF2-40B4-BE49-F238E27FC236}">
                      <a16:creationId xmlns:a16="http://schemas.microsoft.com/office/drawing/2014/main" id="{2B6B7535-FB57-4A72-8471-87D8C02E6C59}"/>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94" name="Subtitle 2">
                  <a:extLst>
                    <a:ext uri="{FF2B5EF4-FFF2-40B4-BE49-F238E27FC236}">
                      <a16:creationId xmlns:a16="http://schemas.microsoft.com/office/drawing/2014/main" id="{2B6B7535-FB57-4A72-8471-87D8C02E6C59}"/>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9"/>
                  <a:stretch>
                    <a:fillRect l="-690" t="-22047" b="-16535"/>
                  </a:stretch>
                </a:blipFill>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07C1B49D-946B-4171-9484-FF38B57770B1}"/>
              </a:ext>
            </a:extLst>
          </p:cNvPr>
          <p:cNvGrpSpPr/>
          <p:nvPr/>
        </p:nvGrpSpPr>
        <p:grpSpPr>
          <a:xfrm>
            <a:off x="4591050" y="0"/>
            <a:ext cx="1771502" cy="1538589"/>
            <a:chOff x="4591050" y="861711"/>
            <a:chExt cx="1771502" cy="1538589"/>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6362552" y="876300"/>
              <a:ext cx="0" cy="152400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5010FE0-BF37-49DC-908F-08510C6C9F03}"/>
                    </a:ext>
                  </a:extLst>
                </p:cNvPr>
                <p:cNvSpPr txBox="1">
                  <a:spLocks/>
                </p:cNvSpPr>
                <p:nvPr/>
              </p:nvSpPr>
              <p:spPr>
                <a:xfrm>
                  <a:off x="4591050" y="861711"/>
                  <a:ext cx="1635072"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37" name="Subtitle 2">
                  <a:extLst>
                    <a:ext uri="{FF2B5EF4-FFF2-40B4-BE49-F238E27FC236}">
                      <a16:creationId xmlns:a16="http://schemas.microsoft.com/office/drawing/2014/main" id="{A5010FE0-BF37-49DC-908F-08510C6C9F03}"/>
                    </a:ext>
                  </a:extLst>
                </p:cNvPr>
                <p:cNvSpPr txBox="1">
                  <a:spLocks noRot="1" noChangeAspect="1" noMove="1" noResize="1" noEditPoints="1" noAdjustHandles="1" noChangeArrowheads="1" noChangeShapeType="1" noTextEdit="1"/>
                </p:cNvSpPr>
                <p:nvPr/>
              </p:nvSpPr>
              <p:spPr>
                <a:xfrm>
                  <a:off x="4591050" y="861711"/>
                  <a:ext cx="1635072" cy="757540"/>
                </a:xfrm>
                <a:prstGeom prst="rect">
                  <a:avLst/>
                </a:prstGeom>
                <a:blipFill>
                  <a:blip r:embed="rId10"/>
                  <a:stretch>
                    <a:fillRect l="-7836" t="-22581" b="-19355"/>
                  </a:stretch>
                </a:blipFill>
              </p:spPr>
              <p:txBody>
                <a:bodyPr/>
                <a:lstStyle/>
                <a:p>
                  <a:r>
                    <a:rPr lang="en-CA">
                      <a:noFill/>
                    </a:rPr>
                    <a:t> </a:t>
                  </a:r>
                </a:p>
              </p:txBody>
            </p:sp>
          </mc:Fallback>
        </mc:AlternateContent>
      </p:grpSp>
      <p:cxnSp>
        <p:nvCxnSpPr>
          <p:cNvPr id="46" name="Straight Connector 45">
            <a:extLst>
              <a:ext uri="{FF2B5EF4-FFF2-40B4-BE49-F238E27FC236}">
                <a16:creationId xmlns:a16="http://schemas.microsoft.com/office/drawing/2014/main" id="{62EAE254-8070-4D13-9701-F74955A9AC38}"/>
              </a:ext>
            </a:extLst>
          </p:cNvPr>
          <p:cNvCxnSpPr>
            <a:cxnSpLocks/>
          </p:cNvCxnSpPr>
          <p:nvPr/>
        </p:nvCxnSpPr>
        <p:spPr>
          <a:xfrm flipH="1" flipV="1">
            <a:off x="6620256" y="548640"/>
            <a:ext cx="2410440" cy="5943602"/>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2129FA9-A139-4128-9BDE-19E21DC51C54}"/>
              </a:ext>
            </a:extLst>
          </p:cNvPr>
          <p:cNvCxnSpPr>
            <a:cxnSpLocks/>
          </p:cNvCxnSpPr>
          <p:nvPr/>
        </p:nvCxnSpPr>
        <p:spPr>
          <a:xfrm flipV="1">
            <a:off x="9033100" y="530352"/>
            <a:ext cx="0" cy="5964252"/>
          </a:xfrm>
          <a:prstGeom prst="line">
            <a:avLst/>
          </a:prstGeom>
          <a:ln w="1016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0EDDF4A-4759-49F7-9531-6A7682D88FFB}"/>
              </a:ext>
            </a:extLst>
          </p:cNvPr>
          <p:cNvCxnSpPr>
            <a:cxnSpLocks/>
          </p:cNvCxnSpPr>
          <p:nvPr/>
        </p:nvCxnSpPr>
        <p:spPr>
          <a:xfrm flipH="1" flipV="1">
            <a:off x="-1938528" y="548640"/>
            <a:ext cx="10972800" cy="5943600"/>
          </a:xfrm>
          <a:prstGeom prst="line">
            <a:avLst/>
          </a:prstGeom>
          <a:ln w="101600">
            <a:solidFill>
              <a:srgbClr val="FFC000"/>
            </a:solidFill>
          </a:ln>
        </p:spPr>
        <p:style>
          <a:lnRef idx="1">
            <a:schemeClr val="accent1"/>
          </a:lnRef>
          <a:fillRef idx="0">
            <a:schemeClr val="accent1"/>
          </a:fillRef>
          <a:effectRef idx="0">
            <a:schemeClr val="accent1"/>
          </a:effectRef>
          <a:fontRef idx="minor">
            <a:schemeClr val="tx1"/>
          </a:fontRef>
        </p:style>
      </p:cxnSp>
      <p:sp>
        <p:nvSpPr>
          <p:cNvPr id="53" name="Subtitle 2">
            <a:extLst>
              <a:ext uri="{FF2B5EF4-FFF2-40B4-BE49-F238E27FC236}">
                <a16:creationId xmlns:a16="http://schemas.microsoft.com/office/drawing/2014/main" id="{D88A0645-B1BA-40F1-B40D-8352D0107313}"/>
              </a:ext>
            </a:extLst>
          </p:cNvPr>
          <p:cNvSpPr txBox="1">
            <a:spLocks/>
          </p:cNvSpPr>
          <p:nvPr/>
        </p:nvSpPr>
        <p:spPr>
          <a:xfrm>
            <a:off x="1278593" y="5401235"/>
            <a:ext cx="3693457" cy="781050"/>
          </a:xfrm>
          <a:prstGeom prst="rect">
            <a:avLst/>
          </a:prstGeom>
          <a:solidFill>
            <a:schemeClr val="bg1"/>
          </a:solidFill>
          <a:ln w="571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Frame of the </a:t>
            </a:r>
            <a:r>
              <a:rPr lang="en-US" sz="4000" dirty="0">
                <a:solidFill>
                  <a:srgbClr val="FF0066"/>
                </a:solidFill>
              </a:rPr>
              <a:t>car</a:t>
            </a:r>
          </a:p>
        </p:txBody>
      </p:sp>
    </p:spTree>
    <p:custDataLst>
      <p:tags r:id="rId1"/>
    </p:custDataLst>
    <p:extLst>
      <p:ext uri="{BB962C8B-B14F-4D97-AF65-F5344CB8AC3E}">
        <p14:creationId xmlns:p14="http://schemas.microsoft.com/office/powerpoint/2010/main" val="3998107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9186">
        <p159:morph option="byObject"/>
      </p:transition>
    </mc:Choice>
    <mc:Fallback xmlns="">
      <p:transition spd="slow" advTm="1918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down)">
                                      <p:cBhvr>
                                        <p:cTn id="16" dur="50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wipe(down)">
                                      <p:cBhvr>
                                        <p:cTn id="2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CBFB74D-52CF-404A-A99A-BB2EBEF960E8}"/>
              </a:ext>
            </a:extLst>
          </p:cNvPr>
          <p:cNvGrpSpPr/>
          <p:nvPr/>
        </p:nvGrpSpPr>
        <p:grpSpPr>
          <a:xfrm>
            <a:off x="0" y="5840110"/>
            <a:ext cx="12192000" cy="1033388"/>
            <a:chOff x="0" y="5840110"/>
            <a:chExt cx="12192000" cy="1033388"/>
          </a:xfrm>
        </p:grpSpPr>
        <p:sp>
          <p:nvSpPr>
            <p:cNvPr id="106" name="Rectangle 105">
              <a:extLst>
                <a:ext uri="{FF2B5EF4-FFF2-40B4-BE49-F238E27FC236}">
                  <a16:creationId xmlns:a16="http://schemas.microsoft.com/office/drawing/2014/main" id="{695C5A43-5077-4FD8-8D2F-C7154B48C8E7}"/>
                </a:ext>
              </a:extLst>
            </p:cNvPr>
            <p:cNvSpPr/>
            <p:nvPr/>
          </p:nvSpPr>
          <p:spPr>
            <a:xfrm>
              <a:off x="0" y="5899816"/>
              <a:ext cx="12192000" cy="903942"/>
            </a:xfrm>
            <a:prstGeom prst="rect">
              <a:avLst/>
            </a:prstGeom>
            <a:solidFill>
              <a:srgbClr val="FFF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a:extLst>
                <a:ext uri="{FF2B5EF4-FFF2-40B4-BE49-F238E27FC236}">
                  <a16:creationId xmlns:a16="http://schemas.microsoft.com/office/drawing/2014/main" id="{4492E061-177A-4EAE-BBDC-2DA794C6D70B}"/>
                </a:ext>
              </a:extLst>
            </p:cNvPr>
            <p:cNvGrpSpPr/>
            <p:nvPr/>
          </p:nvGrpSpPr>
          <p:grpSpPr>
            <a:xfrm>
              <a:off x="8262290" y="5840110"/>
              <a:ext cx="1432144" cy="1033388"/>
              <a:chOff x="7157390" y="5824612"/>
              <a:chExt cx="1432144" cy="1033388"/>
            </a:xfrm>
          </p:grpSpPr>
          <p:pic>
            <p:nvPicPr>
              <p:cNvPr id="60" name="Picture 2" descr="Ford Mustang, Car, Racing Car, Sports Car, Automobile">
                <a:extLst>
                  <a:ext uri="{FF2B5EF4-FFF2-40B4-BE49-F238E27FC236}">
                    <a16:creationId xmlns:a16="http://schemas.microsoft.com/office/drawing/2014/main" id="{EDFE5CB6-0FC6-4CFB-B40F-7F126B06FD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157390" y="5981699"/>
                <a:ext cx="1432144" cy="7070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0CC098F-99AC-4516-86CD-568109076D9B}"/>
                  </a:ext>
                </a:extLst>
              </p:cNvPr>
              <p:cNvGrpSpPr/>
              <p:nvPr/>
            </p:nvGrpSpPr>
            <p:grpSpPr>
              <a:xfrm>
                <a:off x="7394120" y="5824612"/>
                <a:ext cx="1059317" cy="1033388"/>
                <a:chOff x="7394120" y="5824612"/>
                <a:chExt cx="1059317" cy="1033388"/>
              </a:xfrm>
            </p:grpSpPr>
            <p:pic>
              <p:nvPicPr>
                <p:cNvPr id="56" name="Picture 2">
                  <a:extLst>
                    <a:ext uri="{FF2B5EF4-FFF2-40B4-BE49-F238E27FC236}">
                      <a16:creationId xmlns:a16="http://schemas.microsoft.com/office/drawing/2014/main" id="{3F121586-F998-4FC7-8C03-E54F7E6C1D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7394120" y="6057230"/>
                  <a:ext cx="1059317" cy="54765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90E8F13F-6165-4352-9DF2-603FFF0655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9004" y="5824612"/>
                  <a:ext cx="754437" cy="1033388"/>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32" name="Group 31">
            <a:extLst>
              <a:ext uri="{FF2B5EF4-FFF2-40B4-BE49-F238E27FC236}">
                <a16:creationId xmlns:a16="http://schemas.microsoft.com/office/drawing/2014/main" id="{11319A30-D697-4DA7-A791-16AE72AA2426}"/>
              </a:ext>
            </a:extLst>
          </p:cNvPr>
          <p:cNvGrpSpPr/>
          <p:nvPr/>
        </p:nvGrpSpPr>
        <p:grpSpPr>
          <a:xfrm>
            <a:off x="-590550" y="4709036"/>
            <a:ext cx="12192000" cy="1033388"/>
            <a:chOff x="0" y="4709036"/>
            <a:chExt cx="12192000" cy="1033388"/>
          </a:xfrm>
          <a:solidFill>
            <a:srgbClr val="FFF2BE"/>
          </a:solidFill>
        </p:grpSpPr>
        <p:sp>
          <p:nvSpPr>
            <p:cNvPr id="105" name="Rectangle 104">
              <a:extLst>
                <a:ext uri="{FF2B5EF4-FFF2-40B4-BE49-F238E27FC236}">
                  <a16:creationId xmlns:a16="http://schemas.microsoft.com/office/drawing/2014/main" id="{96C901EC-6523-402E-916A-ADB902DDCB21}"/>
                </a:ext>
              </a:extLst>
            </p:cNvPr>
            <p:cNvSpPr/>
            <p:nvPr/>
          </p:nvSpPr>
          <p:spPr>
            <a:xfrm>
              <a:off x="0" y="4803134"/>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F4316B31-DCCF-4C49-85FD-1CC8EF37C24C}"/>
                </a:ext>
              </a:extLst>
            </p:cNvPr>
            <p:cNvGrpSpPr/>
            <p:nvPr/>
          </p:nvGrpSpPr>
          <p:grpSpPr>
            <a:xfrm>
              <a:off x="6701832" y="4709036"/>
              <a:ext cx="3623974" cy="1033388"/>
              <a:chOff x="5596932" y="4968632"/>
              <a:chExt cx="3623974" cy="1033388"/>
            </a:xfrm>
            <a:grpFill/>
          </p:grpSpPr>
          <p:pic>
            <p:nvPicPr>
              <p:cNvPr id="58" name="Picture 2">
                <a:extLst>
                  <a:ext uri="{FF2B5EF4-FFF2-40B4-BE49-F238E27FC236}">
                    <a16:creationId xmlns:a16="http://schemas.microsoft.com/office/drawing/2014/main" id="{7F25930F-A037-40B1-BA60-814A60F1F7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4968632"/>
                <a:ext cx="754437" cy="1033388"/>
              </a:xfrm>
              <a:prstGeom prst="rect">
                <a:avLst/>
              </a:prstGeom>
              <a:grpFill/>
            </p:spPr>
          </p:pic>
          <p:pic>
            <p:nvPicPr>
              <p:cNvPr id="69" name="Picture 2" descr="Ford Mustang, Car, Racing Car, Sports Car, Automobile">
                <a:extLst>
                  <a:ext uri="{FF2B5EF4-FFF2-40B4-BE49-F238E27FC236}">
                    <a16:creationId xmlns:a16="http://schemas.microsoft.com/office/drawing/2014/main" id="{FC3FEED2-F793-489E-A5AC-9A89830F3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788762" y="5103585"/>
                <a:ext cx="1432144" cy="707075"/>
              </a:xfrm>
              <a:prstGeom prst="rect">
                <a:avLst/>
              </a:prstGeom>
              <a:noFill/>
            </p:spPr>
          </p:pic>
          <p:pic>
            <p:nvPicPr>
              <p:cNvPr id="86" name="Picture 2">
                <a:extLst>
                  <a:ext uri="{FF2B5EF4-FFF2-40B4-BE49-F238E27FC236}">
                    <a16:creationId xmlns:a16="http://schemas.microsoft.com/office/drawing/2014/main" id="{78B80FDC-0223-4B2E-A5B7-06468C7C29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10" t="39449" r="29645" b="9981"/>
              <a:stretch/>
            </p:blipFill>
            <p:spPr bwMode="auto">
              <a:xfrm flipH="1">
                <a:off x="5596932" y="5241108"/>
                <a:ext cx="1059317" cy="547657"/>
              </a:xfrm>
              <a:prstGeom prst="rect">
                <a:avLst/>
              </a:prstGeom>
              <a:grpFill/>
            </p:spPr>
          </p:pic>
        </p:grpSp>
      </p:grpSp>
      <p:grpSp>
        <p:nvGrpSpPr>
          <p:cNvPr id="34" name="Group 33">
            <a:extLst>
              <a:ext uri="{FF2B5EF4-FFF2-40B4-BE49-F238E27FC236}">
                <a16:creationId xmlns:a16="http://schemas.microsoft.com/office/drawing/2014/main" id="{06B682D1-EC73-4811-89B1-E372E732A0B8}"/>
              </a:ext>
            </a:extLst>
          </p:cNvPr>
          <p:cNvGrpSpPr/>
          <p:nvPr/>
        </p:nvGrpSpPr>
        <p:grpSpPr>
          <a:xfrm>
            <a:off x="-952500" y="3546471"/>
            <a:ext cx="12192000" cy="1033388"/>
            <a:chOff x="0" y="3546471"/>
            <a:chExt cx="12192000" cy="1033388"/>
          </a:xfrm>
        </p:grpSpPr>
        <p:sp>
          <p:nvSpPr>
            <p:cNvPr id="104" name="Rectangle 103">
              <a:extLst>
                <a:ext uri="{FF2B5EF4-FFF2-40B4-BE49-F238E27FC236}">
                  <a16:creationId xmlns:a16="http://schemas.microsoft.com/office/drawing/2014/main" id="{79C67A94-E3EC-45C7-9E11-D60368FA9E74}"/>
                </a:ext>
              </a:extLst>
            </p:cNvPr>
            <p:cNvSpPr/>
            <p:nvPr/>
          </p:nvSpPr>
          <p:spPr>
            <a:xfrm>
              <a:off x="0" y="3618344"/>
              <a:ext cx="12192000" cy="903942"/>
            </a:xfrm>
            <a:prstGeom prst="rect">
              <a:avLst/>
            </a:prstGeom>
            <a:solidFill>
              <a:srgbClr val="FFF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a:extLst>
                <a:ext uri="{FF2B5EF4-FFF2-40B4-BE49-F238E27FC236}">
                  <a16:creationId xmlns:a16="http://schemas.microsoft.com/office/drawing/2014/main" id="{42E0C1DB-6991-4D12-8C6A-6411B6869022}"/>
                </a:ext>
              </a:extLst>
            </p:cNvPr>
            <p:cNvGrpSpPr/>
            <p:nvPr/>
          </p:nvGrpSpPr>
          <p:grpSpPr>
            <a:xfrm>
              <a:off x="5087965" y="3546471"/>
              <a:ext cx="5622470" cy="1033388"/>
              <a:chOff x="3983065" y="4046613"/>
              <a:chExt cx="5622470" cy="1033388"/>
            </a:xfrm>
          </p:grpSpPr>
          <p:pic>
            <p:nvPicPr>
              <p:cNvPr id="64" name="Picture 2">
                <a:extLst>
                  <a:ext uri="{FF2B5EF4-FFF2-40B4-BE49-F238E27FC236}">
                    <a16:creationId xmlns:a16="http://schemas.microsoft.com/office/drawing/2014/main" id="{D1BAEEAE-4C94-4BD0-8547-58125FAD0CE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4046613"/>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Ford Mustang, Car, Racing Car, Sports Car, Automobile">
                <a:extLst>
                  <a:ext uri="{FF2B5EF4-FFF2-40B4-BE49-F238E27FC236}">
                    <a16:creationId xmlns:a16="http://schemas.microsoft.com/office/drawing/2014/main" id="{9EEFBF65-3A5D-4925-A69F-AD6CA4133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173391" y="4167414"/>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EB8B18DB-B000-47AB-B51F-C5CEF670EB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3983065" y="4293129"/>
                <a:ext cx="1059317" cy="5476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5" name="Group 34">
            <a:extLst>
              <a:ext uri="{FF2B5EF4-FFF2-40B4-BE49-F238E27FC236}">
                <a16:creationId xmlns:a16="http://schemas.microsoft.com/office/drawing/2014/main" id="{01BDE4A6-508F-437C-B3D8-C05317A3A68F}"/>
              </a:ext>
            </a:extLst>
          </p:cNvPr>
          <p:cNvGrpSpPr/>
          <p:nvPr/>
        </p:nvGrpSpPr>
        <p:grpSpPr>
          <a:xfrm>
            <a:off x="-1504950" y="2380638"/>
            <a:ext cx="12192000" cy="1033388"/>
            <a:chOff x="0" y="2380638"/>
            <a:chExt cx="12192000" cy="1033388"/>
          </a:xfrm>
          <a:solidFill>
            <a:srgbClr val="FFF2AA"/>
          </a:solidFill>
        </p:grpSpPr>
        <p:sp>
          <p:nvSpPr>
            <p:cNvPr id="103" name="Rectangle 102">
              <a:extLst>
                <a:ext uri="{FF2B5EF4-FFF2-40B4-BE49-F238E27FC236}">
                  <a16:creationId xmlns:a16="http://schemas.microsoft.com/office/drawing/2014/main" id="{7ABAB5A3-1E6B-4B78-A467-B5B1D1520762}"/>
                </a:ext>
              </a:extLst>
            </p:cNvPr>
            <p:cNvSpPr/>
            <p:nvPr/>
          </p:nvSpPr>
          <p:spPr>
            <a:xfrm>
              <a:off x="0" y="2441563"/>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9" name="Group 8">
              <a:extLst>
                <a:ext uri="{FF2B5EF4-FFF2-40B4-BE49-F238E27FC236}">
                  <a16:creationId xmlns:a16="http://schemas.microsoft.com/office/drawing/2014/main" id="{B6633948-B440-464C-B5C3-FC96A2ED3F99}"/>
                </a:ext>
              </a:extLst>
            </p:cNvPr>
            <p:cNvGrpSpPr/>
            <p:nvPr/>
          </p:nvGrpSpPr>
          <p:grpSpPr>
            <a:xfrm>
              <a:off x="3367225" y="2380638"/>
              <a:ext cx="7843953" cy="1033388"/>
              <a:chOff x="2262325" y="3045126"/>
              <a:chExt cx="7843953" cy="1033388"/>
            </a:xfrm>
            <a:grpFill/>
          </p:grpSpPr>
          <p:pic>
            <p:nvPicPr>
              <p:cNvPr id="65" name="Picture 2">
                <a:extLst>
                  <a:ext uri="{FF2B5EF4-FFF2-40B4-BE49-F238E27FC236}">
                    <a16:creationId xmlns:a16="http://schemas.microsoft.com/office/drawing/2014/main" id="{3DA7A880-06FE-40BB-A4C8-A66A77205F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3045126"/>
                <a:ext cx="754437" cy="1033388"/>
              </a:xfrm>
              <a:prstGeom prst="rect">
                <a:avLst/>
              </a:prstGeom>
              <a:grpFill/>
            </p:spPr>
          </p:pic>
          <p:pic>
            <p:nvPicPr>
              <p:cNvPr id="82" name="Picture 2" descr="Ford Mustang, Car, Racing Car, Sports Car, Automobile">
                <a:extLst>
                  <a:ext uri="{FF2B5EF4-FFF2-40B4-BE49-F238E27FC236}">
                    <a16:creationId xmlns:a16="http://schemas.microsoft.com/office/drawing/2014/main" id="{5B17E3D1-DB3C-4E74-B822-B1A094DEE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674134" y="3202214"/>
                <a:ext cx="1432144" cy="707075"/>
              </a:xfrm>
              <a:prstGeom prst="rect">
                <a:avLst/>
              </a:prstGeom>
              <a:grpFill/>
            </p:spPr>
          </p:pic>
          <p:pic>
            <p:nvPicPr>
              <p:cNvPr id="89" name="Picture 2">
                <a:extLst>
                  <a:ext uri="{FF2B5EF4-FFF2-40B4-BE49-F238E27FC236}">
                    <a16:creationId xmlns:a16="http://schemas.microsoft.com/office/drawing/2014/main" id="{91144142-8F7A-4884-8150-8B5B25309E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2262325" y="3320442"/>
                <a:ext cx="1059317" cy="547657"/>
              </a:xfrm>
              <a:prstGeom prst="rect">
                <a:avLst/>
              </a:prstGeom>
              <a:grpFill/>
            </p:spPr>
          </p:pic>
        </p:grpSp>
      </p:grpSp>
      <p:grpSp>
        <p:nvGrpSpPr>
          <p:cNvPr id="36" name="Group 35">
            <a:extLst>
              <a:ext uri="{FF2B5EF4-FFF2-40B4-BE49-F238E27FC236}">
                <a16:creationId xmlns:a16="http://schemas.microsoft.com/office/drawing/2014/main" id="{C9D350D0-5DED-4D35-836B-4E01A84924C1}"/>
              </a:ext>
            </a:extLst>
          </p:cNvPr>
          <p:cNvGrpSpPr/>
          <p:nvPr/>
        </p:nvGrpSpPr>
        <p:grpSpPr>
          <a:xfrm>
            <a:off x="-1943100" y="1214807"/>
            <a:ext cx="12192000" cy="1033388"/>
            <a:chOff x="0" y="1214807"/>
            <a:chExt cx="12192000" cy="1033388"/>
          </a:xfrm>
        </p:grpSpPr>
        <p:sp>
          <p:nvSpPr>
            <p:cNvPr id="102" name="Rectangle 101">
              <a:extLst>
                <a:ext uri="{FF2B5EF4-FFF2-40B4-BE49-F238E27FC236}">
                  <a16:creationId xmlns:a16="http://schemas.microsoft.com/office/drawing/2014/main" id="{D6E1FEB7-F7C6-4D8C-9A80-D13B9EB67DC3}"/>
                </a:ext>
              </a:extLst>
            </p:cNvPr>
            <p:cNvSpPr/>
            <p:nvPr/>
          </p:nvSpPr>
          <p:spPr>
            <a:xfrm>
              <a:off x="0" y="1303272"/>
              <a:ext cx="12192000"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22B7A3A4-7C10-448B-BC5B-C902BDEBBD89}"/>
                </a:ext>
              </a:extLst>
            </p:cNvPr>
            <p:cNvGrpSpPr/>
            <p:nvPr/>
          </p:nvGrpSpPr>
          <p:grpSpPr>
            <a:xfrm>
              <a:off x="1702988" y="1214807"/>
              <a:ext cx="9936361" cy="1033388"/>
              <a:chOff x="598088" y="2043641"/>
              <a:chExt cx="9936361" cy="1033388"/>
            </a:xfrm>
          </p:grpSpPr>
          <p:pic>
            <p:nvPicPr>
              <p:cNvPr id="66" name="Picture 2">
                <a:extLst>
                  <a:ext uri="{FF2B5EF4-FFF2-40B4-BE49-F238E27FC236}">
                    <a16:creationId xmlns:a16="http://schemas.microsoft.com/office/drawing/2014/main" id="{93C2E913-AD2D-4443-B121-75F141AA60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204364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Ford Mustang, Car, Racing Car, Sports Car, Automobile">
                <a:extLst>
                  <a:ext uri="{FF2B5EF4-FFF2-40B4-BE49-F238E27FC236}">
                    <a16:creationId xmlns:a16="http://schemas.microsoft.com/office/drawing/2014/main" id="{A567038E-0E45-411D-B839-3E54CA83C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02305" y="2280557"/>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a:extLst>
                  <a:ext uri="{FF2B5EF4-FFF2-40B4-BE49-F238E27FC236}">
                    <a16:creationId xmlns:a16="http://schemas.microsoft.com/office/drawing/2014/main" id="{09B26A63-09E2-4B19-AB1D-DA8080A00E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598088" y="2341467"/>
                <a:ext cx="1059317" cy="5476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9" name="Group 38">
            <a:extLst>
              <a:ext uri="{FF2B5EF4-FFF2-40B4-BE49-F238E27FC236}">
                <a16:creationId xmlns:a16="http://schemas.microsoft.com/office/drawing/2014/main" id="{D107389A-88A9-4369-B659-BE86B14E307F}"/>
              </a:ext>
            </a:extLst>
          </p:cNvPr>
          <p:cNvGrpSpPr/>
          <p:nvPr/>
        </p:nvGrpSpPr>
        <p:grpSpPr>
          <a:xfrm>
            <a:off x="-2400300" y="57150"/>
            <a:ext cx="12192000" cy="1033388"/>
            <a:chOff x="0" y="57150"/>
            <a:chExt cx="12192000" cy="1033388"/>
          </a:xfrm>
          <a:solidFill>
            <a:srgbClr val="FFEBA0"/>
          </a:solidFill>
        </p:grpSpPr>
        <p:sp>
          <p:nvSpPr>
            <p:cNvPr id="23" name="Rectangle 22">
              <a:extLst>
                <a:ext uri="{FF2B5EF4-FFF2-40B4-BE49-F238E27FC236}">
                  <a16:creationId xmlns:a16="http://schemas.microsoft.com/office/drawing/2014/main" id="{E2D18820-68C6-46D1-82FC-00138406BCB1}"/>
                </a:ext>
              </a:extLst>
            </p:cNvPr>
            <p:cNvSpPr/>
            <p:nvPr/>
          </p:nvSpPr>
          <p:spPr>
            <a:xfrm>
              <a:off x="0" y="108488"/>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a:extLst>
                <a:ext uri="{FF2B5EF4-FFF2-40B4-BE49-F238E27FC236}">
                  <a16:creationId xmlns:a16="http://schemas.microsoft.com/office/drawing/2014/main" id="{890024F4-E5A4-43AC-8C7C-CE58B06F9401}"/>
                </a:ext>
              </a:extLst>
            </p:cNvPr>
            <p:cNvGrpSpPr/>
            <p:nvPr/>
          </p:nvGrpSpPr>
          <p:grpSpPr>
            <a:xfrm>
              <a:off x="65316" y="57150"/>
              <a:ext cx="12060262" cy="1033388"/>
              <a:chOff x="-1039584" y="1187299"/>
              <a:chExt cx="12060262" cy="1033388"/>
            </a:xfrm>
            <a:grpFill/>
          </p:grpSpPr>
          <p:pic>
            <p:nvPicPr>
              <p:cNvPr id="67" name="Picture 2">
                <a:extLst>
                  <a:ext uri="{FF2B5EF4-FFF2-40B4-BE49-F238E27FC236}">
                    <a16:creationId xmlns:a16="http://schemas.microsoft.com/office/drawing/2014/main" id="{9A21C4A2-8249-4468-85E9-3254077E5E0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095" t="10139" b="5438"/>
              <a:stretch/>
            </p:blipFill>
            <p:spPr bwMode="auto">
              <a:xfrm>
                <a:off x="7548641" y="1187299"/>
                <a:ext cx="754437" cy="1033388"/>
              </a:xfrm>
              <a:prstGeom prst="rect">
                <a:avLst/>
              </a:prstGeom>
              <a:grpFill/>
            </p:spPr>
          </p:pic>
          <p:pic>
            <p:nvPicPr>
              <p:cNvPr id="85" name="Picture 2" descr="Ford Mustang, Car, Racing Car, Sports Car, Automobile">
                <a:extLst>
                  <a:ext uri="{FF2B5EF4-FFF2-40B4-BE49-F238E27FC236}">
                    <a16:creationId xmlns:a16="http://schemas.microsoft.com/office/drawing/2014/main" id="{782F1504-392A-4921-B3C3-9120E1246B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588534" y="1344386"/>
                <a:ext cx="1432144" cy="707075"/>
              </a:xfrm>
              <a:prstGeom prst="rect">
                <a:avLst/>
              </a:prstGeom>
              <a:grpFill/>
            </p:spPr>
          </p:pic>
          <p:pic>
            <p:nvPicPr>
              <p:cNvPr id="92" name="Picture 2">
                <a:extLst>
                  <a:ext uri="{FF2B5EF4-FFF2-40B4-BE49-F238E27FC236}">
                    <a16:creationId xmlns:a16="http://schemas.microsoft.com/office/drawing/2014/main" id="{6EF81017-8DA8-4F38-B7EA-609717F68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1039584" y="1429488"/>
                <a:ext cx="1059317" cy="547657"/>
              </a:xfrm>
              <a:prstGeom prst="rect">
                <a:avLst/>
              </a:prstGeom>
              <a:grpFill/>
            </p:spPr>
          </p:pic>
        </p:grpSp>
      </p:grpSp>
      <p:grpSp>
        <p:nvGrpSpPr>
          <p:cNvPr id="20" name="Group 19">
            <a:extLst>
              <a:ext uri="{FF2B5EF4-FFF2-40B4-BE49-F238E27FC236}">
                <a16:creationId xmlns:a16="http://schemas.microsoft.com/office/drawing/2014/main" id="{A5DAB86B-7DE4-4890-A97E-A3D2CEAD67D0}"/>
              </a:ext>
            </a:extLst>
          </p:cNvPr>
          <p:cNvGrpSpPr/>
          <p:nvPr/>
        </p:nvGrpSpPr>
        <p:grpSpPr>
          <a:xfrm>
            <a:off x="9772126" y="5864168"/>
            <a:ext cx="2648474" cy="776913"/>
            <a:chOff x="9772126" y="4492568"/>
            <a:chExt cx="2648474" cy="776913"/>
          </a:xfrm>
        </p:grpSpPr>
        <p:cxnSp>
          <p:nvCxnSpPr>
            <p:cNvPr id="93" name="Straight Arrow Connector 92">
              <a:extLst>
                <a:ext uri="{FF2B5EF4-FFF2-40B4-BE49-F238E27FC236}">
                  <a16:creationId xmlns:a16="http://schemas.microsoft.com/office/drawing/2014/main" id="{2E0BC6DD-D505-47E7-BB17-CD0318852969}"/>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4" name="Subtitle 2">
                  <a:extLst>
                    <a:ext uri="{FF2B5EF4-FFF2-40B4-BE49-F238E27FC236}">
                      <a16:creationId xmlns:a16="http://schemas.microsoft.com/office/drawing/2014/main" id="{2B6B7535-FB57-4A72-8471-87D8C02E6C59}"/>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94" name="Subtitle 2">
                  <a:extLst>
                    <a:ext uri="{FF2B5EF4-FFF2-40B4-BE49-F238E27FC236}">
                      <a16:creationId xmlns:a16="http://schemas.microsoft.com/office/drawing/2014/main" id="{2B6B7535-FB57-4A72-8471-87D8C02E6C59}"/>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9"/>
                  <a:stretch>
                    <a:fillRect l="-690" t="-22047" b="-16535"/>
                  </a:stretch>
                </a:blipFill>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07C1B49D-946B-4171-9484-FF38B57770B1}"/>
              </a:ext>
            </a:extLst>
          </p:cNvPr>
          <p:cNvGrpSpPr/>
          <p:nvPr/>
        </p:nvGrpSpPr>
        <p:grpSpPr>
          <a:xfrm>
            <a:off x="4591050" y="0"/>
            <a:ext cx="1771502" cy="1538589"/>
            <a:chOff x="4591050" y="861711"/>
            <a:chExt cx="1771502" cy="1538589"/>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6362552" y="876300"/>
              <a:ext cx="0" cy="152400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5010FE0-BF37-49DC-908F-08510C6C9F03}"/>
                    </a:ext>
                  </a:extLst>
                </p:cNvPr>
                <p:cNvSpPr txBox="1">
                  <a:spLocks/>
                </p:cNvSpPr>
                <p:nvPr/>
              </p:nvSpPr>
              <p:spPr>
                <a:xfrm>
                  <a:off x="4591050" y="861711"/>
                  <a:ext cx="1635072"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37" name="Subtitle 2">
                  <a:extLst>
                    <a:ext uri="{FF2B5EF4-FFF2-40B4-BE49-F238E27FC236}">
                      <a16:creationId xmlns:a16="http://schemas.microsoft.com/office/drawing/2014/main" id="{A5010FE0-BF37-49DC-908F-08510C6C9F03}"/>
                    </a:ext>
                  </a:extLst>
                </p:cNvPr>
                <p:cNvSpPr txBox="1">
                  <a:spLocks noRot="1" noChangeAspect="1" noMove="1" noResize="1" noEditPoints="1" noAdjustHandles="1" noChangeArrowheads="1" noChangeShapeType="1" noTextEdit="1"/>
                </p:cNvSpPr>
                <p:nvPr/>
              </p:nvSpPr>
              <p:spPr>
                <a:xfrm>
                  <a:off x="4591050" y="861711"/>
                  <a:ext cx="1635072" cy="757540"/>
                </a:xfrm>
                <a:prstGeom prst="rect">
                  <a:avLst/>
                </a:prstGeom>
                <a:blipFill>
                  <a:blip r:embed="rId10"/>
                  <a:stretch>
                    <a:fillRect l="-7836" t="-22581" b="-19355"/>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2100888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78">
        <p159:morph option="byObject"/>
      </p:transition>
    </mc:Choice>
    <mc:Fallback xmlns="">
      <p:transition spd="slow" advTm="20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5E-6 -4.81481E-6 L 0.89532 0.00255 " pathEditMode="relative" rAng="0" ptsTypes="AA">
                                      <p:cBhvr>
                                        <p:cTn id="6" dur="2000" fill="hold"/>
                                        <p:tgtEl>
                                          <p:spTgt spid="39"/>
                                        </p:tgtEl>
                                        <p:attrNameLst>
                                          <p:attrName>ppt_x</p:attrName>
                                          <p:attrName>ppt_y</p:attrName>
                                        </p:attrNameLst>
                                      </p:cBhvr>
                                      <p:rCtr x="44766" y="116"/>
                                    </p:animMotion>
                                  </p:childTnLst>
                                </p:cTn>
                              </p:par>
                              <p:par>
                                <p:cTn id="7" presetID="42" presetClass="path" presetSubtype="0" accel="50000" decel="50000" fill="hold" nodeType="withEffect">
                                  <p:stCondLst>
                                    <p:cond delay="0"/>
                                  </p:stCondLst>
                                  <p:childTnLst>
                                    <p:animMotion origin="layout" path="M 5E-6 -4.81481E-6 L 0.71563 0.00047 " pathEditMode="relative" rAng="0" ptsTypes="AA">
                                      <p:cBhvr>
                                        <p:cTn id="8" dur="2000" fill="hold"/>
                                        <p:tgtEl>
                                          <p:spTgt spid="36"/>
                                        </p:tgtEl>
                                        <p:attrNameLst>
                                          <p:attrName>ppt_x</p:attrName>
                                          <p:attrName>ppt_y</p:attrName>
                                        </p:attrNameLst>
                                      </p:cBhvr>
                                      <p:rCtr x="35781" y="23"/>
                                    </p:animMotion>
                                  </p:childTnLst>
                                </p:cTn>
                              </p:par>
                              <p:par>
                                <p:cTn id="9" presetID="42" presetClass="path" presetSubtype="0" accel="50000" decel="50000" fill="hold" nodeType="withEffect">
                                  <p:stCondLst>
                                    <p:cond delay="0"/>
                                  </p:stCondLst>
                                  <p:childTnLst>
                                    <p:animMotion origin="layout" path="M -2.5E-6 -3.7037E-6 L 0.5375 0.00811 " pathEditMode="relative" rAng="0" ptsTypes="AA">
                                      <p:cBhvr>
                                        <p:cTn id="10" dur="2000" fill="hold"/>
                                        <p:tgtEl>
                                          <p:spTgt spid="35"/>
                                        </p:tgtEl>
                                        <p:attrNameLst>
                                          <p:attrName>ppt_x</p:attrName>
                                          <p:attrName>ppt_y</p:attrName>
                                        </p:attrNameLst>
                                      </p:cBhvr>
                                      <p:rCtr x="26875" y="394"/>
                                    </p:animMotion>
                                  </p:childTnLst>
                                </p:cTn>
                              </p:par>
                              <p:par>
                                <p:cTn id="11" presetID="42" presetClass="path" presetSubtype="0" accel="50000" decel="50000" fill="hold" nodeType="withEffect">
                                  <p:stCondLst>
                                    <p:cond delay="0"/>
                                  </p:stCondLst>
                                  <p:childTnLst>
                                    <p:animMotion origin="layout" path="M -2.5E-6 4.44444E-6 L 0.19375 0.00208 " pathEditMode="relative" rAng="0" ptsTypes="AA">
                                      <p:cBhvr>
                                        <p:cTn id="12" dur="2000" fill="hold"/>
                                        <p:tgtEl>
                                          <p:spTgt spid="32"/>
                                        </p:tgtEl>
                                        <p:attrNameLst>
                                          <p:attrName>ppt_x</p:attrName>
                                          <p:attrName>ppt_y</p:attrName>
                                        </p:attrNameLst>
                                      </p:cBhvr>
                                      <p:rCtr x="9687" y="93"/>
                                    </p:animMotion>
                                  </p:childTnLst>
                                </p:cTn>
                              </p:par>
                              <p:par>
                                <p:cTn id="13" presetID="42" presetClass="path" presetSubtype="0" accel="50000" decel="50000" fill="hold" nodeType="withEffect">
                                  <p:stCondLst>
                                    <p:cond delay="0"/>
                                  </p:stCondLst>
                                  <p:childTnLst>
                                    <p:animMotion origin="layout" path="M 5E-6 -1.11111E-6 L 0.35782 0.00208 " pathEditMode="relative" rAng="0" ptsTypes="AA">
                                      <p:cBhvr>
                                        <p:cTn id="14" dur="2000" fill="hold"/>
                                        <p:tgtEl>
                                          <p:spTgt spid="34"/>
                                        </p:tgtEl>
                                        <p:attrNameLst>
                                          <p:attrName>ppt_x</p:attrName>
                                          <p:attrName>ppt_y</p:attrName>
                                        </p:attrNameLst>
                                      </p:cBhvr>
                                      <p:rCtr x="17891"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5B3FDF51-A2F7-481A-AF6D-4F859E4ACEB8}"/>
              </a:ext>
            </a:extLst>
          </p:cNvPr>
          <p:cNvCxnSpPr>
            <a:cxnSpLocks/>
          </p:cNvCxnSpPr>
          <p:nvPr/>
        </p:nvCxnSpPr>
        <p:spPr>
          <a:xfrm>
            <a:off x="0" y="1655090"/>
            <a:ext cx="12192000" cy="0"/>
          </a:xfrm>
          <a:prstGeom prst="line">
            <a:avLst/>
          </a:prstGeom>
          <a:ln w="57150"/>
        </p:spPr>
        <p:style>
          <a:lnRef idx="1">
            <a:schemeClr val="dk1"/>
          </a:lnRef>
          <a:fillRef idx="0">
            <a:schemeClr val="dk1"/>
          </a:fillRef>
          <a:effectRef idx="0">
            <a:schemeClr val="dk1"/>
          </a:effectRef>
          <a:fontRef idx="minor">
            <a:schemeClr val="tx1"/>
          </a:fontRef>
        </p:style>
      </p:cxnSp>
      <p:sp>
        <p:nvSpPr>
          <p:cNvPr id="14" name="Subtitle 2">
            <a:extLst>
              <a:ext uri="{FF2B5EF4-FFF2-40B4-BE49-F238E27FC236}">
                <a16:creationId xmlns:a16="http://schemas.microsoft.com/office/drawing/2014/main" id="{7893A45A-54C9-46EC-8CAD-2FF6E0254FDF}"/>
              </a:ext>
            </a:extLst>
          </p:cNvPr>
          <p:cNvSpPr txBox="1">
            <a:spLocks/>
          </p:cNvSpPr>
          <p:nvPr/>
        </p:nvSpPr>
        <p:spPr>
          <a:xfrm>
            <a:off x="0" y="945125"/>
            <a:ext cx="12365935" cy="781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Laws of motion are the same in all inertial reference frames</a:t>
            </a:r>
          </a:p>
        </p:txBody>
      </p:sp>
      <p:sp>
        <p:nvSpPr>
          <p:cNvPr id="15" name="Title 1">
            <a:extLst>
              <a:ext uri="{FF2B5EF4-FFF2-40B4-BE49-F238E27FC236}">
                <a16:creationId xmlns:a16="http://schemas.microsoft.com/office/drawing/2014/main" id="{3E54BEDE-B38D-4454-90B1-C9DDE0D564C9}"/>
              </a:ext>
            </a:extLst>
          </p:cNvPr>
          <p:cNvSpPr txBox="1">
            <a:spLocks/>
          </p:cNvSpPr>
          <p:nvPr/>
        </p:nvSpPr>
        <p:spPr>
          <a:xfrm>
            <a:off x="27653" y="-194187"/>
            <a:ext cx="10721009" cy="1619250"/>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rgbClr val="00B0F0"/>
                </a:solidFill>
              </a:rPr>
              <a:t>Galilean Principle of Relativity</a:t>
            </a:r>
            <a:endParaRPr lang="en-US" sz="9600" b="1" dirty="0"/>
          </a:p>
        </p:txBody>
      </p:sp>
    </p:spTree>
    <p:custDataLst>
      <p:tags r:id="rId1"/>
    </p:custDataLst>
    <p:extLst>
      <p:ext uri="{BB962C8B-B14F-4D97-AF65-F5344CB8AC3E}">
        <p14:creationId xmlns:p14="http://schemas.microsoft.com/office/powerpoint/2010/main" val="2720333214"/>
      </p:ext>
    </p:extLst>
  </p:cSld>
  <p:clrMapOvr>
    <a:masterClrMapping/>
  </p:clrMapOvr>
  <mc:AlternateContent xmlns:mc="http://schemas.openxmlformats.org/markup-compatibility/2006" xmlns:p14="http://schemas.microsoft.com/office/powerpoint/2010/main">
    <mc:Choice Requires="p14">
      <p:transition spd="slow" p14:dur="2000" advTm="10534"/>
    </mc:Choice>
    <mc:Fallback xmlns="">
      <p:transition spd="slow" advTm="1053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CBFB74D-52CF-404A-A99A-BB2EBEF960E8}"/>
              </a:ext>
            </a:extLst>
          </p:cNvPr>
          <p:cNvGrpSpPr/>
          <p:nvPr/>
        </p:nvGrpSpPr>
        <p:grpSpPr>
          <a:xfrm>
            <a:off x="-8439150" y="5840110"/>
            <a:ext cx="12192000" cy="1033388"/>
            <a:chOff x="0" y="5840110"/>
            <a:chExt cx="12192000" cy="1033388"/>
          </a:xfrm>
        </p:grpSpPr>
        <p:sp>
          <p:nvSpPr>
            <p:cNvPr id="106" name="Rectangle 105">
              <a:extLst>
                <a:ext uri="{FF2B5EF4-FFF2-40B4-BE49-F238E27FC236}">
                  <a16:creationId xmlns:a16="http://schemas.microsoft.com/office/drawing/2014/main" id="{695C5A43-5077-4FD8-8D2F-C7154B48C8E7}"/>
                </a:ext>
              </a:extLst>
            </p:cNvPr>
            <p:cNvSpPr/>
            <p:nvPr/>
          </p:nvSpPr>
          <p:spPr>
            <a:xfrm>
              <a:off x="0" y="5899816"/>
              <a:ext cx="12192000" cy="903942"/>
            </a:xfrm>
            <a:prstGeom prst="rect">
              <a:avLst/>
            </a:prstGeom>
            <a:solidFill>
              <a:srgbClr val="FFF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a:extLst>
                <a:ext uri="{FF2B5EF4-FFF2-40B4-BE49-F238E27FC236}">
                  <a16:creationId xmlns:a16="http://schemas.microsoft.com/office/drawing/2014/main" id="{4492E061-177A-4EAE-BBDC-2DA794C6D70B}"/>
                </a:ext>
              </a:extLst>
            </p:cNvPr>
            <p:cNvGrpSpPr/>
            <p:nvPr/>
          </p:nvGrpSpPr>
          <p:grpSpPr>
            <a:xfrm>
              <a:off x="8262290" y="5840110"/>
              <a:ext cx="1432144" cy="1033388"/>
              <a:chOff x="7157390" y="5824612"/>
              <a:chExt cx="1432144" cy="1033388"/>
            </a:xfrm>
          </p:grpSpPr>
          <p:pic>
            <p:nvPicPr>
              <p:cNvPr id="60" name="Picture 2" descr="Ford Mustang, Car, Racing Car, Sports Car, Automobile">
                <a:extLst>
                  <a:ext uri="{FF2B5EF4-FFF2-40B4-BE49-F238E27FC236}">
                    <a16:creationId xmlns:a16="http://schemas.microsoft.com/office/drawing/2014/main" id="{EDFE5CB6-0FC6-4CFB-B40F-7F126B06FD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157390" y="5981699"/>
                <a:ext cx="1432144" cy="7070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0CC098F-99AC-4516-86CD-568109076D9B}"/>
                  </a:ext>
                </a:extLst>
              </p:cNvPr>
              <p:cNvGrpSpPr/>
              <p:nvPr/>
            </p:nvGrpSpPr>
            <p:grpSpPr>
              <a:xfrm>
                <a:off x="7394120" y="5824612"/>
                <a:ext cx="1059317" cy="1033388"/>
                <a:chOff x="7394120" y="5824612"/>
                <a:chExt cx="1059317" cy="1033388"/>
              </a:xfrm>
            </p:grpSpPr>
            <p:pic>
              <p:nvPicPr>
                <p:cNvPr id="56" name="Picture 2">
                  <a:extLst>
                    <a:ext uri="{FF2B5EF4-FFF2-40B4-BE49-F238E27FC236}">
                      <a16:creationId xmlns:a16="http://schemas.microsoft.com/office/drawing/2014/main" id="{3F121586-F998-4FC7-8C03-E54F7E6C1D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7394120" y="6057230"/>
                  <a:ext cx="1059317" cy="54765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90E8F13F-6165-4352-9DF2-603FFF0655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9004" y="5824612"/>
                  <a:ext cx="754437" cy="1033388"/>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32" name="Group 31">
            <a:extLst>
              <a:ext uri="{FF2B5EF4-FFF2-40B4-BE49-F238E27FC236}">
                <a16:creationId xmlns:a16="http://schemas.microsoft.com/office/drawing/2014/main" id="{11319A30-D697-4DA7-A791-16AE72AA2426}"/>
              </a:ext>
            </a:extLst>
          </p:cNvPr>
          <p:cNvGrpSpPr/>
          <p:nvPr/>
        </p:nvGrpSpPr>
        <p:grpSpPr>
          <a:xfrm>
            <a:off x="-6648450" y="4709036"/>
            <a:ext cx="12192000" cy="1033388"/>
            <a:chOff x="0" y="4709036"/>
            <a:chExt cx="12192000" cy="1033388"/>
          </a:xfrm>
          <a:solidFill>
            <a:srgbClr val="FFF2BE"/>
          </a:solidFill>
        </p:grpSpPr>
        <p:sp>
          <p:nvSpPr>
            <p:cNvPr id="105" name="Rectangle 104">
              <a:extLst>
                <a:ext uri="{FF2B5EF4-FFF2-40B4-BE49-F238E27FC236}">
                  <a16:creationId xmlns:a16="http://schemas.microsoft.com/office/drawing/2014/main" id="{96C901EC-6523-402E-916A-ADB902DDCB21}"/>
                </a:ext>
              </a:extLst>
            </p:cNvPr>
            <p:cNvSpPr/>
            <p:nvPr/>
          </p:nvSpPr>
          <p:spPr>
            <a:xfrm>
              <a:off x="0" y="4803134"/>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F4316B31-DCCF-4C49-85FD-1CC8EF37C24C}"/>
                </a:ext>
              </a:extLst>
            </p:cNvPr>
            <p:cNvGrpSpPr/>
            <p:nvPr/>
          </p:nvGrpSpPr>
          <p:grpSpPr>
            <a:xfrm>
              <a:off x="6701832" y="4709036"/>
              <a:ext cx="3623974" cy="1033388"/>
              <a:chOff x="5596932" y="4968632"/>
              <a:chExt cx="3623974" cy="1033388"/>
            </a:xfrm>
            <a:grpFill/>
          </p:grpSpPr>
          <p:pic>
            <p:nvPicPr>
              <p:cNvPr id="58" name="Picture 2">
                <a:extLst>
                  <a:ext uri="{FF2B5EF4-FFF2-40B4-BE49-F238E27FC236}">
                    <a16:creationId xmlns:a16="http://schemas.microsoft.com/office/drawing/2014/main" id="{7F25930F-A037-40B1-BA60-814A60F1F7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4968632"/>
                <a:ext cx="754437" cy="1033388"/>
              </a:xfrm>
              <a:prstGeom prst="rect">
                <a:avLst/>
              </a:prstGeom>
              <a:grpFill/>
            </p:spPr>
          </p:pic>
          <p:pic>
            <p:nvPicPr>
              <p:cNvPr id="69" name="Picture 2" descr="Ford Mustang, Car, Racing Car, Sports Car, Automobile">
                <a:extLst>
                  <a:ext uri="{FF2B5EF4-FFF2-40B4-BE49-F238E27FC236}">
                    <a16:creationId xmlns:a16="http://schemas.microsoft.com/office/drawing/2014/main" id="{FC3FEED2-F793-489E-A5AC-9A89830F3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788762" y="5103585"/>
                <a:ext cx="1432144" cy="707075"/>
              </a:xfrm>
              <a:prstGeom prst="rect">
                <a:avLst/>
              </a:prstGeom>
              <a:noFill/>
            </p:spPr>
          </p:pic>
          <p:pic>
            <p:nvPicPr>
              <p:cNvPr id="86" name="Picture 2">
                <a:extLst>
                  <a:ext uri="{FF2B5EF4-FFF2-40B4-BE49-F238E27FC236}">
                    <a16:creationId xmlns:a16="http://schemas.microsoft.com/office/drawing/2014/main" id="{78B80FDC-0223-4B2E-A5B7-06468C7C29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10" t="39449" r="29645" b="9981"/>
              <a:stretch/>
            </p:blipFill>
            <p:spPr bwMode="auto">
              <a:xfrm flipH="1">
                <a:off x="5596932" y="5241108"/>
                <a:ext cx="1059317" cy="547657"/>
              </a:xfrm>
              <a:prstGeom prst="rect">
                <a:avLst/>
              </a:prstGeom>
              <a:grpFill/>
            </p:spPr>
          </p:pic>
        </p:grpSp>
      </p:grpSp>
      <p:grpSp>
        <p:nvGrpSpPr>
          <p:cNvPr id="34" name="Group 33">
            <a:extLst>
              <a:ext uri="{FF2B5EF4-FFF2-40B4-BE49-F238E27FC236}">
                <a16:creationId xmlns:a16="http://schemas.microsoft.com/office/drawing/2014/main" id="{06B682D1-EC73-4811-89B1-E372E732A0B8}"/>
              </a:ext>
            </a:extLst>
          </p:cNvPr>
          <p:cNvGrpSpPr/>
          <p:nvPr/>
        </p:nvGrpSpPr>
        <p:grpSpPr>
          <a:xfrm>
            <a:off x="-5029200" y="3546471"/>
            <a:ext cx="12192000" cy="1033388"/>
            <a:chOff x="0" y="3546471"/>
            <a:chExt cx="12192000" cy="1033388"/>
          </a:xfrm>
        </p:grpSpPr>
        <p:sp>
          <p:nvSpPr>
            <p:cNvPr id="104" name="Rectangle 103">
              <a:extLst>
                <a:ext uri="{FF2B5EF4-FFF2-40B4-BE49-F238E27FC236}">
                  <a16:creationId xmlns:a16="http://schemas.microsoft.com/office/drawing/2014/main" id="{79C67A94-E3EC-45C7-9E11-D60368FA9E74}"/>
                </a:ext>
              </a:extLst>
            </p:cNvPr>
            <p:cNvSpPr/>
            <p:nvPr/>
          </p:nvSpPr>
          <p:spPr>
            <a:xfrm>
              <a:off x="0" y="3618344"/>
              <a:ext cx="12192000" cy="903942"/>
            </a:xfrm>
            <a:prstGeom prst="rect">
              <a:avLst/>
            </a:prstGeom>
            <a:solidFill>
              <a:srgbClr val="FFF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a:extLst>
                <a:ext uri="{FF2B5EF4-FFF2-40B4-BE49-F238E27FC236}">
                  <a16:creationId xmlns:a16="http://schemas.microsoft.com/office/drawing/2014/main" id="{42E0C1DB-6991-4D12-8C6A-6411B6869022}"/>
                </a:ext>
              </a:extLst>
            </p:cNvPr>
            <p:cNvGrpSpPr/>
            <p:nvPr/>
          </p:nvGrpSpPr>
          <p:grpSpPr>
            <a:xfrm>
              <a:off x="5087965" y="3546471"/>
              <a:ext cx="5622470" cy="1033388"/>
              <a:chOff x="3983065" y="4046613"/>
              <a:chExt cx="5622470" cy="1033388"/>
            </a:xfrm>
          </p:grpSpPr>
          <p:pic>
            <p:nvPicPr>
              <p:cNvPr id="64" name="Picture 2">
                <a:extLst>
                  <a:ext uri="{FF2B5EF4-FFF2-40B4-BE49-F238E27FC236}">
                    <a16:creationId xmlns:a16="http://schemas.microsoft.com/office/drawing/2014/main" id="{D1BAEEAE-4C94-4BD0-8547-58125FAD0CE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4046613"/>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Ford Mustang, Car, Racing Car, Sports Car, Automobile">
                <a:extLst>
                  <a:ext uri="{FF2B5EF4-FFF2-40B4-BE49-F238E27FC236}">
                    <a16:creationId xmlns:a16="http://schemas.microsoft.com/office/drawing/2014/main" id="{9EEFBF65-3A5D-4925-A69F-AD6CA4133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173391" y="4167414"/>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EB8B18DB-B000-47AB-B51F-C5CEF670EB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3983065" y="4293129"/>
                <a:ext cx="1059317" cy="5476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5" name="Group 34">
            <a:extLst>
              <a:ext uri="{FF2B5EF4-FFF2-40B4-BE49-F238E27FC236}">
                <a16:creationId xmlns:a16="http://schemas.microsoft.com/office/drawing/2014/main" id="{01BDE4A6-508F-437C-B3D8-C05317A3A68F}"/>
              </a:ext>
            </a:extLst>
          </p:cNvPr>
          <p:cNvGrpSpPr/>
          <p:nvPr/>
        </p:nvGrpSpPr>
        <p:grpSpPr>
          <a:xfrm>
            <a:off x="-3333750" y="2380638"/>
            <a:ext cx="12192000" cy="1033388"/>
            <a:chOff x="0" y="2380638"/>
            <a:chExt cx="12192000" cy="1033388"/>
          </a:xfrm>
          <a:solidFill>
            <a:srgbClr val="FFF2AA"/>
          </a:solidFill>
        </p:grpSpPr>
        <p:sp>
          <p:nvSpPr>
            <p:cNvPr id="103" name="Rectangle 102">
              <a:extLst>
                <a:ext uri="{FF2B5EF4-FFF2-40B4-BE49-F238E27FC236}">
                  <a16:creationId xmlns:a16="http://schemas.microsoft.com/office/drawing/2014/main" id="{7ABAB5A3-1E6B-4B78-A467-B5B1D1520762}"/>
                </a:ext>
              </a:extLst>
            </p:cNvPr>
            <p:cNvSpPr/>
            <p:nvPr/>
          </p:nvSpPr>
          <p:spPr>
            <a:xfrm>
              <a:off x="0" y="2441563"/>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9" name="Group 8">
              <a:extLst>
                <a:ext uri="{FF2B5EF4-FFF2-40B4-BE49-F238E27FC236}">
                  <a16:creationId xmlns:a16="http://schemas.microsoft.com/office/drawing/2014/main" id="{B6633948-B440-464C-B5C3-FC96A2ED3F99}"/>
                </a:ext>
              </a:extLst>
            </p:cNvPr>
            <p:cNvGrpSpPr/>
            <p:nvPr/>
          </p:nvGrpSpPr>
          <p:grpSpPr>
            <a:xfrm>
              <a:off x="3367225" y="2380638"/>
              <a:ext cx="7843953" cy="1033388"/>
              <a:chOff x="2262325" y="3045126"/>
              <a:chExt cx="7843953" cy="1033388"/>
            </a:xfrm>
            <a:grpFill/>
          </p:grpSpPr>
          <p:pic>
            <p:nvPicPr>
              <p:cNvPr id="65" name="Picture 2">
                <a:extLst>
                  <a:ext uri="{FF2B5EF4-FFF2-40B4-BE49-F238E27FC236}">
                    <a16:creationId xmlns:a16="http://schemas.microsoft.com/office/drawing/2014/main" id="{3DA7A880-06FE-40BB-A4C8-A66A77205F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3045126"/>
                <a:ext cx="754437" cy="1033388"/>
              </a:xfrm>
              <a:prstGeom prst="rect">
                <a:avLst/>
              </a:prstGeom>
              <a:grpFill/>
            </p:spPr>
          </p:pic>
          <p:pic>
            <p:nvPicPr>
              <p:cNvPr id="82" name="Picture 2" descr="Ford Mustang, Car, Racing Car, Sports Car, Automobile">
                <a:extLst>
                  <a:ext uri="{FF2B5EF4-FFF2-40B4-BE49-F238E27FC236}">
                    <a16:creationId xmlns:a16="http://schemas.microsoft.com/office/drawing/2014/main" id="{5B17E3D1-DB3C-4E74-B822-B1A094DEE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674134" y="3202214"/>
                <a:ext cx="1432144" cy="707075"/>
              </a:xfrm>
              <a:prstGeom prst="rect">
                <a:avLst/>
              </a:prstGeom>
              <a:grpFill/>
            </p:spPr>
          </p:pic>
          <p:pic>
            <p:nvPicPr>
              <p:cNvPr id="89" name="Picture 2">
                <a:extLst>
                  <a:ext uri="{FF2B5EF4-FFF2-40B4-BE49-F238E27FC236}">
                    <a16:creationId xmlns:a16="http://schemas.microsoft.com/office/drawing/2014/main" id="{91144142-8F7A-4884-8150-8B5B25309E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2262325" y="3320442"/>
                <a:ext cx="1059317" cy="547657"/>
              </a:xfrm>
              <a:prstGeom prst="rect">
                <a:avLst/>
              </a:prstGeom>
              <a:grpFill/>
            </p:spPr>
          </p:pic>
        </p:grpSp>
      </p:grpSp>
      <p:grpSp>
        <p:nvGrpSpPr>
          <p:cNvPr id="36" name="Group 35">
            <a:extLst>
              <a:ext uri="{FF2B5EF4-FFF2-40B4-BE49-F238E27FC236}">
                <a16:creationId xmlns:a16="http://schemas.microsoft.com/office/drawing/2014/main" id="{C9D350D0-5DED-4D35-836B-4E01A84924C1}"/>
              </a:ext>
            </a:extLst>
          </p:cNvPr>
          <p:cNvGrpSpPr/>
          <p:nvPr/>
        </p:nvGrpSpPr>
        <p:grpSpPr>
          <a:xfrm>
            <a:off x="-1638300" y="1214807"/>
            <a:ext cx="12192000" cy="1033388"/>
            <a:chOff x="0" y="1214807"/>
            <a:chExt cx="12192000" cy="1033388"/>
          </a:xfrm>
        </p:grpSpPr>
        <p:sp>
          <p:nvSpPr>
            <p:cNvPr id="102" name="Rectangle 101">
              <a:extLst>
                <a:ext uri="{FF2B5EF4-FFF2-40B4-BE49-F238E27FC236}">
                  <a16:creationId xmlns:a16="http://schemas.microsoft.com/office/drawing/2014/main" id="{D6E1FEB7-F7C6-4D8C-9A80-D13B9EB67DC3}"/>
                </a:ext>
              </a:extLst>
            </p:cNvPr>
            <p:cNvSpPr/>
            <p:nvPr/>
          </p:nvSpPr>
          <p:spPr>
            <a:xfrm>
              <a:off x="0" y="1303272"/>
              <a:ext cx="12192000"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22B7A3A4-7C10-448B-BC5B-C902BDEBBD89}"/>
                </a:ext>
              </a:extLst>
            </p:cNvPr>
            <p:cNvGrpSpPr/>
            <p:nvPr/>
          </p:nvGrpSpPr>
          <p:grpSpPr>
            <a:xfrm>
              <a:off x="1702988" y="1214807"/>
              <a:ext cx="9936361" cy="1033388"/>
              <a:chOff x="598088" y="2043641"/>
              <a:chExt cx="9936361" cy="1033388"/>
            </a:xfrm>
          </p:grpSpPr>
          <p:pic>
            <p:nvPicPr>
              <p:cNvPr id="66" name="Picture 2">
                <a:extLst>
                  <a:ext uri="{FF2B5EF4-FFF2-40B4-BE49-F238E27FC236}">
                    <a16:creationId xmlns:a16="http://schemas.microsoft.com/office/drawing/2014/main" id="{93C2E913-AD2D-4443-B121-75F141AA60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204364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Ford Mustang, Car, Racing Car, Sports Car, Automobile">
                <a:extLst>
                  <a:ext uri="{FF2B5EF4-FFF2-40B4-BE49-F238E27FC236}">
                    <a16:creationId xmlns:a16="http://schemas.microsoft.com/office/drawing/2014/main" id="{A567038E-0E45-411D-B839-3E54CA83C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02305" y="2280557"/>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a:extLst>
                  <a:ext uri="{FF2B5EF4-FFF2-40B4-BE49-F238E27FC236}">
                    <a16:creationId xmlns:a16="http://schemas.microsoft.com/office/drawing/2014/main" id="{09B26A63-09E2-4B19-AB1D-DA8080A00E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598088" y="2341467"/>
                <a:ext cx="1059317" cy="5476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9" name="Group 38">
            <a:extLst>
              <a:ext uri="{FF2B5EF4-FFF2-40B4-BE49-F238E27FC236}">
                <a16:creationId xmlns:a16="http://schemas.microsoft.com/office/drawing/2014/main" id="{D107389A-88A9-4369-B659-BE86B14E307F}"/>
              </a:ext>
            </a:extLst>
          </p:cNvPr>
          <p:cNvGrpSpPr/>
          <p:nvPr/>
        </p:nvGrpSpPr>
        <p:grpSpPr>
          <a:xfrm>
            <a:off x="0" y="57150"/>
            <a:ext cx="12192000" cy="1033388"/>
            <a:chOff x="0" y="57150"/>
            <a:chExt cx="12192000" cy="1033388"/>
          </a:xfrm>
          <a:solidFill>
            <a:srgbClr val="FFEBA0"/>
          </a:solidFill>
        </p:grpSpPr>
        <p:sp>
          <p:nvSpPr>
            <p:cNvPr id="23" name="Rectangle 22">
              <a:extLst>
                <a:ext uri="{FF2B5EF4-FFF2-40B4-BE49-F238E27FC236}">
                  <a16:creationId xmlns:a16="http://schemas.microsoft.com/office/drawing/2014/main" id="{E2D18820-68C6-46D1-82FC-00138406BCB1}"/>
                </a:ext>
              </a:extLst>
            </p:cNvPr>
            <p:cNvSpPr/>
            <p:nvPr/>
          </p:nvSpPr>
          <p:spPr>
            <a:xfrm>
              <a:off x="0" y="108488"/>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a:extLst>
                <a:ext uri="{FF2B5EF4-FFF2-40B4-BE49-F238E27FC236}">
                  <a16:creationId xmlns:a16="http://schemas.microsoft.com/office/drawing/2014/main" id="{890024F4-E5A4-43AC-8C7C-CE58B06F9401}"/>
                </a:ext>
              </a:extLst>
            </p:cNvPr>
            <p:cNvGrpSpPr/>
            <p:nvPr/>
          </p:nvGrpSpPr>
          <p:grpSpPr>
            <a:xfrm>
              <a:off x="65316" y="57150"/>
              <a:ext cx="12060262" cy="1033388"/>
              <a:chOff x="-1039584" y="1187299"/>
              <a:chExt cx="12060262" cy="1033388"/>
            </a:xfrm>
            <a:grpFill/>
          </p:grpSpPr>
          <p:pic>
            <p:nvPicPr>
              <p:cNvPr id="67" name="Picture 2">
                <a:extLst>
                  <a:ext uri="{FF2B5EF4-FFF2-40B4-BE49-F238E27FC236}">
                    <a16:creationId xmlns:a16="http://schemas.microsoft.com/office/drawing/2014/main" id="{9A21C4A2-8249-4468-85E9-3254077E5E0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095" t="10139" b="5438"/>
              <a:stretch/>
            </p:blipFill>
            <p:spPr bwMode="auto">
              <a:xfrm>
                <a:off x="7548641" y="1187299"/>
                <a:ext cx="754437" cy="1033388"/>
              </a:xfrm>
              <a:prstGeom prst="rect">
                <a:avLst/>
              </a:prstGeom>
              <a:grpFill/>
            </p:spPr>
          </p:pic>
          <p:pic>
            <p:nvPicPr>
              <p:cNvPr id="85" name="Picture 2" descr="Ford Mustang, Car, Racing Car, Sports Car, Automobile">
                <a:extLst>
                  <a:ext uri="{FF2B5EF4-FFF2-40B4-BE49-F238E27FC236}">
                    <a16:creationId xmlns:a16="http://schemas.microsoft.com/office/drawing/2014/main" id="{782F1504-392A-4921-B3C3-9120E1246B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588534" y="1344386"/>
                <a:ext cx="1432144" cy="707075"/>
              </a:xfrm>
              <a:prstGeom prst="rect">
                <a:avLst/>
              </a:prstGeom>
              <a:grpFill/>
            </p:spPr>
          </p:pic>
          <p:pic>
            <p:nvPicPr>
              <p:cNvPr id="92" name="Picture 2">
                <a:extLst>
                  <a:ext uri="{FF2B5EF4-FFF2-40B4-BE49-F238E27FC236}">
                    <a16:creationId xmlns:a16="http://schemas.microsoft.com/office/drawing/2014/main" id="{6EF81017-8DA8-4F38-B7EA-609717F68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1039584" y="1429488"/>
                <a:ext cx="1059317" cy="547657"/>
              </a:xfrm>
              <a:prstGeom prst="rect">
                <a:avLst/>
              </a:prstGeom>
              <a:grpFill/>
            </p:spPr>
          </p:pic>
        </p:grpSp>
      </p:grpSp>
      <p:grpSp>
        <p:nvGrpSpPr>
          <p:cNvPr id="20" name="Group 19">
            <a:extLst>
              <a:ext uri="{FF2B5EF4-FFF2-40B4-BE49-F238E27FC236}">
                <a16:creationId xmlns:a16="http://schemas.microsoft.com/office/drawing/2014/main" id="{A5DAB86B-7DE4-4890-A97E-A3D2CEAD67D0}"/>
              </a:ext>
            </a:extLst>
          </p:cNvPr>
          <p:cNvGrpSpPr/>
          <p:nvPr/>
        </p:nvGrpSpPr>
        <p:grpSpPr>
          <a:xfrm>
            <a:off x="9772126" y="5864168"/>
            <a:ext cx="2648474" cy="776913"/>
            <a:chOff x="9772126" y="4492568"/>
            <a:chExt cx="2648474" cy="776913"/>
          </a:xfrm>
        </p:grpSpPr>
        <p:cxnSp>
          <p:nvCxnSpPr>
            <p:cNvPr id="93" name="Straight Arrow Connector 92">
              <a:extLst>
                <a:ext uri="{FF2B5EF4-FFF2-40B4-BE49-F238E27FC236}">
                  <a16:creationId xmlns:a16="http://schemas.microsoft.com/office/drawing/2014/main" id="{2E0BC6DD-D505-47E7-BB17-CD0318852969}"/>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4" name="Subtitle 2">
                  <a:extLst>
                    <a:ext uri="{FF2B5EF4-FFF2-40B4-BE49-F238E27FC236}">
                      <a16:creationId xmlns:a16="http://schemas.microsoft.com/office/drawing/2014/main" id="{2B6B7535-FB57-4A72-8471-87D8C02E6C59}"/>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94" name="Subtitle 2">
                  <a:extLst>
                    <a:ext uri="{FF2B5EF4-FFF2-40B4-BE49-F238E27FC236}">
                      <a16:creationId xmlns:a16="http://schemas.microsoft.com/office/drawing/2014/main" id="{2B6B7535-FB57-4A72-8471-87D8C02E6C59}"/>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9"/>
                  <a:stretch>
                    <a:fillRect l="-690" t="-22047" b="-16535"/>
                  </a:stretch>
                </a:blipFill>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07C1B49D-946B-4171-9484-FF38B57770B1}"/>
              </a:ext>
            </a:extLst>
          </p:cNvPr>
          <p:cNvGrpSpPr/>
          <p:nvPr/>
        </p:nvGrpSpPr>
        <p:grpSpPr>
          <a:xfrm>
            <a:off x="4591050" y="0"/>
            <a:ext cx="1771502" cy="1538589"/>
            <a:chOff x="4591050" y="861711"/>
            <a:chExt cx="1771502" cy="1538589"/>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6362552" y="876300"/>
              <a:ext cx="0" cy="152400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5010FE0-BF37-49DC-908F-08510C6C9F03}"/>
                    </a:ext>
                  </a:extLst>
                </p:cNvPr>
                <p:cNvSpPr txBox="1">
                  <a:spLocks/>
                </p:cNvSpPr>
                <p:nvPr/>
              </p:nvSpPr>
              <p:spPr>
                <a:xfrm>
                  <a:off x="4591050" y="861711"/>
                  <a:ext cx="1635072"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37" name="Subtitle 2">
                  <a:extLst>
                    <a:ext uri="{FF2B5EF4-FFF2-40B4-BE49-F238E27FC236}">
                      <a16:creationId xmlns:a16="http://schemas.microsoft.com/office/drawing/2014/main" id="{A5010FE0-BF37-49DC-908F-08510C6C9F03}"/>
                    </a:ext>
                  </a:extLst>
                </p:cNvPr>
                <p:cNvSpPr txBox="1">
                  <a:spLocks noRot="1" noChangeAspect="1" noMove="1" noResize="1" noEditPoints="1" noAdjustHandles="1" noChangeArrowheads="1" noChangeShapeType="1" noTextEdit="1"/>
                </p:cNvSpPr>
                <p:nvPr/>
              </p:nvSpPr>
              <p:spPr>
                <a:xfrm>
                  <a:off x="4591050" y="861711"/>
                  <a:ext cx="1635072" cy="757540"/>
                </a:xfrm>
                <a:prstGeom prst="rect">
                  <a:avLst/>
                </a:prstGeom>
                <a:blipFill>
                  <a:blip r:embed="rId10"/>
                  <a:stretch>
                    <a:fillRect l="-7836" t="-22581" b="-19355"/>
                  </a:stretch>
                </a:blipFill>
              </p:spPr>
              <p:txBody>
                <a:bodyPr/>
                <a:lstStyle/>
                <a:p>
                  <a:r>
                    <a:rPr lang="en-CA">
                      <a:noFill/>
                    </a:rPr>
                    <a:t> </a:t>
                  </a:r>
                </a:p>
              </p:txBody>
            </p:sp>
          </mc:Fallback>
        </mc:AlternateContent>
      </p:grpSp>
      <p:cxnSp>
        <p:nvCxnSpPr>
          <p:cNvPr id="48" name="Straight Connector 47">
            <a:extLst>
              <a:ext uri="{FF2B5EF4-FFF2-40B4-BE49-F238E27FC236}">
                <a16:creationId xmlns:a16="http://schemas.microsoft.com/office/drawing/2014/main" id="{4EF90549-FFF7-4E7B-A96D-97E3972A3995}"/>
              </a:ext>
            </a:extLst>
          </p:cNvPr>
          <p:cNvCxnSpPr>
            <a:cxnSpLocks/>
          </p:cNvCxnSpPr>
          <p:nvPr/>
        </p:nvCxnSpPr>
        <p:spPr>
          <a:xfrm flipV="1">
            <a:off x="571500" y="552450"/>
            <a:ext cx="8477250" cy="5829300"/>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0F55DC3-DFF3-4FA9-9729-02C03ADC4158}"/>
              </a:ext>
            </a:extLst>
          </p:cNvPr>
          <p:cNvCxnSpPr>
            <a:cxnSpLocks/>
          </p:cNvCxnSpPr>
          <p:nvPr/>
        </p:nvCxnSpPr>
        <p:spPr>
          <a:xfrm flipV="1">
            <a:off x="533400" y="514350"/>
            <a:ext cx="10896600" cy="5905500"/>
          </a:xfrm>
          <a:prstGeom prst="line">
            <a:avLst/>
          </a:prstGeom>
          <a:ln w="1016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8984067-55D2-42A0-A384-8BBC815F5CAE}"/>
              </a:ext>
            </a:extLst>
          </p:cNvPr>
          <p:cNvCxnSpPr>
            <a:cxnSpLocks/>
          </p:cNvCxnSpPr>
          <p:nvPr/>
        </p:nvCxnSpPr>
        <p:spPr>
          <a:xfrm flipV="1">
            <a:off x="571500" y="571500"/>
            <a:ext cx="0" cy="5791200"/>
          </a:xfrm>
          <a:prstGeom prst="line">
            <a:avLst/>
          </a:prstGeom>
          <a:ln w="101600">
            <a:solidFill>
              <a:srgbClr val="FFC000"/>
            </a:solidFill>
          </a:ln>
        </p:spPr>
        <p:style>
          <a:lnRef idx="1">
            <a:schemeClr val="accent1"/>
          </a:lnRef>
          <a:fillRef idx="0">
            <a:schemeClr val="accent1"/>
          </a:fillRef>
          <a:effectRef idx="0">
            <a:schemeClr val="accent1"/>
          </a:effectRef>
          <a:fontRef idx="minor">
            <a:schemeClr val="tx1"/>
          </a:fontRef>
        </p:style>
      </p:cxnSp>
      <p:sp>
        <p:nvSpPr>
          <p:cNvPr id="59" name="Subtitle 2">
            <a:extLst>
              <a:ext uri="{FF2B5EF4-FFF2-40B4-BE49-F238E27FC236}">
                <a16:creationId xmlns:a16="http://schemas.microsoft.com/office/drawing/2014/main" id="{45F5DF69-E456-4E87-9DCA-4D19063DD450}"/>
              </a:ext>
            </a:extLst>
          </p:cNvPr>
          <p:cNvSpPr txBox="1">
            <a:spLocks/>
          </p:cNvSpPr>
          <p:nvPr/>
        </p:nvSpPr>
        <p:spPr>
          <a:xfrm>
            <a:off x="4193243" y="5401235"/>
            <a:ext cx="4188757" cy="781050"/>
          </a:xfrm>
          <a:prstGeom prst="rect">
            <a:avLst/>
          </a:prstGeom>
          <a:solidFill>
            <a:schemeClr val="bg1"/>
          </a:solidFill>
          <a:ln w="571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Frame of the </a:t>
            </a:r>
            <a:r>
              <a:rPr lang="en-US" sz="4000" dirty="0">
                <a:solidFill>
                  <a:srgbClr val="FFC000"/>
                </a:solidFill>
              </a:rPr>
              <a:t>plane</a:t>
            </a:r>
          </a:p>
        </p:txBody>
      </p:sp>
    </p:spTree>
    <p:custDataLst>
      <p:tags r:id="rId1"/>
    </p:custDataLst>
    <p:extLst>
      <p:ext uri="{BB962C8B-B14F-4D97-AF65-F5344CB8AC3E}">
        <p14:creationId xmlns:p14="http://schemas.microsoft.com/office/powerpoint/2010/main" val="1469553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5496">
        <p159:morph option="byObject"/>
      </p:transition>
    </mc:Choice>
    <mc:Fallback xmlns="">
      <p:transition spd="slow" advTm="1549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down)">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wipe(down)">
                                      <p:cBhvr>
                                        <p:cTn id="2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CBFB74D-52CF-404A-A99A-BB2EBEF960E8}"/>
              </a:ext>
            </a:extLst>
          </p:cNvPr>
          <p:cNvGrpSpPr/>
          <p:nvPr/>
        </p:nvGrpSpPr>
        <p:grpSpPr>
          <a:xfrm>
            <a:off x="-8439150" y="5840110"/>
            <a:ext cx="12192000" cy="1033388"/>
            <a:chOff x="0" y="5840110"/>
            <a:chExt cx="12192000" cy="1033388"/>
          </a:xfrm>
        </p:grpSpPr>
        <p:sp>
          <p:nvSpPr>
            <p:cNvPr id="106" name="Rectangle 105">
              <a:extLst>
                <a:ext uri="{FF2B5EF4-FFF2-40B4-BE49-F238E27FC236}">
                  <a16:creationId xmlns:a16="http://schemas.microsoft.com/office/drawing/2014/main" id="{695C5A43-5077-4FD8-8D2F-C7154B48C8E7}"/>
                </a:ext>
              </a:extLst>
            </p:cNvPr>
            <p:cNvSpPr/>
            <p:nvPr/>
          </p:nvSpPr>
          <p:spPr>
            <a:xfrm>
              <a:off x="0" y="5899816"/>
              <a:ext cx="12192000" cy="903942"/>
            </a:xfrm>
            <a:prstGeom prst="rect">
              <a:avLst/>
            </a:prstGeom>
            <a:solidFill>
              <a:srgbClr val="FFF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a:extLst>
                <a:ext uri="{FF2B5EF4-FFF2-40B4-BE49-F238E27FC236}">
                  <a16:creationId xmlns:a16="http://schemas.microsoft.com/office/drawing/2014/main" id="{4492E061-177A-4EAE-BBDC-2DA794C6D70B}"/>
                </a:ext>
              </a:extLst>
            </p:cNvPr>
            <p:cNvGrpSpPr/>
            <p:nvPr/>
          </p:nvGrpSpPr>
          <p:grpSpPr>
            <a:xfrm>
              <a:off x="8262290" y="5840110"/>
              <a:ext cx="1432144" cy="1033388"/>
              <a:chOff x="7157390" y="5824612"/>
              <a:chExt cx="1432144" cy="1033388"/>
            </a:xfrm>
          </p:grpSpPr>
          <p:pic>
            <p:nvPicPr>
              <p:cNvPr id="60" name="Picture 2" descr="Ford Mustang, Car, Racing Car, Sports Car, Automobile">
                <a:extLst>
                  <a:ext uri="{FF2B5EF4-FFF2-40B4-BE49-F238E27FC236}">
                    <a16:creationId xmlns:a16="http://schemas.microsoft.com/office/drawing/2014/main" id="{EDFE5CB6-0FC6-4CFB-B40F-7F126B06FD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157390" y="5981699"/>
                <a:ext cx="1432144" cy="7070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0CC098F-99AC-4516-86CD-568109076D9B}"/>
                  </a:ext>
                </a:extLst>
              </p:cNvPr>
              <p:cNvGrpSpPr/>
              <p:nvPr/>
            </p:nvGrpSpPr>
            <p:grpSpPr>
              <a:xfrm>
                <a:off x="7394120" y="5824612"/>
                <a:ext cx="1059317" cy="1033388"/>
                <a:chOff x="7394120" y="5824612"/>
                <a:chExt cx="1059317" cy="1033388"/>
              </a:xfrm>
            </p:grpSpPr>
            <p:pic>
              <p:nvPicPr>
                <p:cNvPr id="56" name="Picture 2">
                  <a:extLst>
                    <a:ext uri="{FF2B5EF4-FFF2-40B4-BE49-F238E27FC236}">
                      <a16:creationId xmlns:a16="http://schemas.microsoft.com/office/drawing/2014/main" id="{3F121586-F998-4FC7-8C03-E54F7E6C1D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7394120" y="6057230"/>
                  <a:ext cx="1059317" cy="54765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90E8F13F-6165-4352-9DF2-603FFF0655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9004" y="5824612"/>
                  <a:ext cx="754437" cy="1033388"/>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32" name="Group 31">
            <a:extLst>
              <a:ext uri="{FF2B5EF4-FFF2-40B4-BE49-F238E27FC236}">
                <a16:creationId xmlns:a16="http://schemas.microsoft.com/office/drawing/2014/main" id="{11319A30-D697-4DA7-A791-16AE72AA2426}"/>
              </a:ext>
            </a:extLst>
          </p:cNvPr>
          <p:cNvGrpSpPr/>
          <p:nvPr/>
        </p:nvGrpSpPr>
        <p:grpSpPr>
          <a:xfrm>
            <a:off x="-6648450" y="4709036"/>
            <a:ext cx="12192000" cy="1033388"/>
            <a:chOff x="0" y="4709036"/>
            <a:chExt cx="12192000" cy="1033388"/>
          </a:xfrm>
          <a:solidFill>
            <a:srgbClr val="FFF2BE"/>
          </a:solidFill>
        </p:grpSpPr>
        <p:sp>
          <p:nvSpPr>
            <p:cNvPr id="105" name="Rectangle 104">
              <a:extLst>
                <a:ext uri="{FF2B5EF4-FFF2-40B4-BE49-F238E27FC236}">
                  <a16:creationId xmlns:a16="http://schemas.microsoft.com/office/drawing/2014/main" id="{96C901EC-6523-402E-916A-ADB902DDCB21}"/>
                </a:ext>
              </a:extLst>
            </p:cNvPr>
            <p:cNvSpPr/>
            <p:nvPr/>
          </p:nvSpPr>
          <p:spPr>
            <a:xfrm>
              <a:off x="0" y="4803134"/>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F4316B31-DCCF-4C49-85FD-1CC8EF37C24C}"/>
                </a:ext>
              </a:extLst>
            </p:cNvPr>
            <p:cNvGrpSpPr/>
            <p:nvPr/>
          </p:nvGrpSpPr>
          <p:grpSpPr>
            <a:xfrm>
              <a:off x="6701832" y="4709036"/>
              <a:ext cx="3623974" cy="1033388"/>
              <a:chOff x="5596932" y="4968632"/>
              <a:chExt cx="3623974" cy="1033388"/>
            </a:xfrm>
            <a:grpFill/>
          </p:grpSpPr>
          <p:pic>
            <p:nvPicPr>
              <p:cNvPr id="58" name="Picture 2">
                <a:extLst>
                  <a:ext uri="{FF2B5EF4-FFF2-40B4-BE49-F238E27FC236}">
                    <a16:creationId xmlns:a16="http://schemas.microsoft.com/office/drawing/2014/main" id="{7F25930F-A037-40B1-BA60-814A60F1F7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4968632"/>
                <a:ext cx="754437" cy="1033388"/>
              </a:xfrm>
              <a:prstGeom prst="rect">
                <a:avLst/>
              </a:prstGeom>
              <a:grpFill/>
            </p:spPr>
          </p:pic>
          <p:pic>
            <p:nvPicPr>
              <p:cNvPr id="69" name="Picture 2" descr="Ford Mustang, Car, Racing Car, Sports Car, Automobile">
                <a:extLst>
                  <a:ext uri="{FF2B5EF4-FFF2-40B4-BE49-F238E27FC236}">
                    <a16:creationId xmlns:a16="http://schemas.microsoft.com/office/drawing/2014/main" id="{FC3FEED2-F793-489E-A5AC-9A89830F3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788762" y="5103585"/>
                <a:ext cx="1432144" cy="707075"/>
              </a:xfrm>
              <a:prstGeom prst="rect">
                <a:avLst/>
              </a:prstGeom>
              <a:noFill/>
            </p:spPr>
          </p:pic>
          <p:pic>
            <p:nvPicPr>
              <p:cNvPr id="86" name="Picture 2">
                <a:extLst>
                  <a:ext uri="{FF2B5EF4-FFF2-40B4-BE49-F238E27FC236}">
                    <a16:creationId xmlns:a16="http://schemas.microsoft.com/office/drawing/2014/main" id="{78B80FDC-0223-4B2E-A5B7-06468C7C29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10" t="39449" r="29645" b="9981"/>
              <a:stretch/>
            </p:blipFill>
            <p:spPr bwMode="auto">
              <a:xfrm flipH="1">
                <a:off x="5596932" y="5241108"/>
                <a:ext cx="1059317" cy="547657"/>
              </a:xfrm>
              <a:prstGeom prst="rect">
                <a:avLst/>
              </a:prstGeom>
              <a:grpFill/>
            </p:spPr>
          </p:pic>
        </p:grpSp>
      </p:grpSp>
      <p:grpSp>
        <p:nvGrpSpPr>
          <p:cNvPr id="34" name="Group 33">
            <a:extLst>
              <a:ext uri="{FF2B5EF4-FFF2-40B4-BE49-F238E27FC236}">
                <a16:creationId xmlns:a16="http://schemas.microsoft.com/office/drawing/2014/main" id="{06B682D1-EC73-4811-89B1-E372E732A0B8}"/>
              </a:ext>
            </a:extLst>
          </p:cNvPr>
          <p:cNvGrpSpPr/>
          <p:nvPr/>
        </p:nvGrpSpPr>
        <p:grpSpPr>
          <a:xfrm>
            <a:off x="-5029200" y="3546471"/>
            <a:ext cx="12192000" cy="1033388"/>
            <a:chOff x="0" y="3546471"/>
            <a:chExt cx="12192000" cy="1033388"/>
          </a:xfrm>
        </p:grpSpPr>
        <p:sp>
          <p:nvSpPr>
            <p:cNvPr id="104" name="Rectangle 103">
              <a:extLst>
                <a:ext uri="{FF2B5EF4-FFF2-40B4-BE49-F238E27FC236}">
                  <a16:creationId xmlns:a16="http://schemas.microsoft.com/office/drawing/2014/main" id="{79C67A94-E3EC-45C7-9E11-D60368FA9E74}"/>
                </a:ext>
              </a:extLst>
            </p:cNvPr>
            <p:cNvSpPr/>
            <p:nvPr/>
          </p:nvSpPr>
          <p:spPr>
            <a:xfrm>
              <a:off x="0" y="3618344"/>
              <a:ext cx="12192000" cy="903942"/>
            </a:xfrm>
            <a:prstGeom prst="rect">
              <a:avLst/>
            </a:prstGeom>
            <a:solidFill>
              <a:srgbClr val="FFF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a:extLst>
                <a:ext uri="{FF2B5EF4-FFF2-40B4-BE49-F238E27FC236}">
                  <a16:creationId xmlns:a16="http://schemas.microsoft.com/office/drawing/2014/main" id="{42E0C1DB-6991-4D12-8C6A-6411B6869022}"/>
                </a:ext>
              </a:extLst>
            </p:cNvPr>
            <p:cNvGrpSpPr/>
            <p:nvPr/>
          </p:nvGrpSpPr>
          <p:grpSpPr>
            <a:xfrm>
              <a:off x="5087965" y="3546471"/>
              <a:ext cx="5622470" cy="1033388"/>
              <a:chOff x="3983065" y="4046613"/>
              <a:chExt cx="5622470" cy="1033388"/>
            </a:xfrm>
          </p:grpSpPr>
          <p:pic>
            <p:nvPicPr>
              <p:cNvPr id="64" name="Picture 2">
                <a:extLst>
                  <a:ext uri="{FF2B5EF4-FFF2-40B4-BE49-F238E27FC236}">
                    <a16:creationId xmlns:a16="http://schemas.microsoft.com/office/drawing/2014/main" id="{D1BAEEAE-4C94-4BD0-8547-58125FAD0CE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4046613"/>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Ford Mustang, Car, Racing Car, Sports Car, Automobile">
                <a:extLst>
                  <a:ext uri="{FF2B5EF4-FFF2-40B4-BE49-F238E27FC236}">
                    <a16:creationId xmlns:a16="http://schemas.microsoft.com/office/drawing/2014/main" id="{9EEFBF65-3A5D-4925-A69F-AD6CA4133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173391" y="4167414"/>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EB8B18DB-B000-47AB-B51F-C5CEF670EB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3983065" y="4293129"/>
                <a:ext cx="1059317" cy="5476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5" name="Group 34">
            <a:extLst>
              <a:ext uri="{FF2B5EF4-FFF2-40B4-BE49-F238E27FC236}">
                <a16:creationId xmlns:a16="http://schemas.microsoft.com/office/drawing/2014/main" id="{01BDE4A6-508F-437C-B3D8-C05317A3A68F}"/>
              </a:ext>
            </a:extLst>
          </p:cNvPr>
          <p:cNvGrpSpPr/>
          <p:nvPr/>
        </p:nvGrpSpPr>
        <p:grpSpPr>
          <a:xfrm>
            <a:off x="-3333750" y="2380638"/>
            <a:ext cx="12192000" cy="1033388"/>
            <a:chOff x="0" y="2380638"/>
            <a:chExt cx="12192000" cy="1033388"/>
          </a:xfrm>
          <a:solidFill>
            <a:srgbClr val="FFF2AA"/>
          </a:solidFill>
        </p:grpSpPr>
        <p:sp>
          <p:nvSpPr>
            <p:cNvPr id="103" name="Rectangle 102">
              <a:extLst>
                <a:ext uri="{FF2B5EF4-FFF2-40B4-BE49-F238E27FC236}">
                  <a16:creationId xmlns:a16="http://schemas.microsoft.com/office/drawing/2014/main" id="{7ABAB5A3-1E6B-4B78-A467-B5B1D1520762}"/>
                </a:ext>
              </a:extLst>
            </p:cNvPr>
            <p:cNvSpPr/>
            <p:nvPr/>
          </p:nvSpPr>
          <p:spPr>
            <a:xfrm>
              <a:off x="0" y="2441563"/>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9" name="Group 8">
              <a:extLst>
                <a:ext uri="{FF2B5EF4-FFF2-40B4-BE49-F238E27FC236}">
                  <a16:creationId xmlns:a16="http://schemas.microsoft.com/office/drawing/2014/main" id="{B6633948-B440-464C-B5C3-FC96A2ED3F99}"/>
                </a:ext>
              </a:extLst>
            </p:cNvPr>
            <p:cNvGrpSpPr/>
            <p:nvPr/>
          </p:nvGrpSpPr>
          <p:grpSpPr>
            <a:xfrm>
              <a:off x="3367225" y="2380638"/>
              <a:ext cx="7843953" cy="1033388"/>
              <a:chOff x="2262325" y="3045126"/>
              <a:chExt cx="7843953" cy="1033388"/>
            </a:xfrm>
            <a:grpFill/>
          </p:grpSpPr>
          <p:pic>
            <p:nvPicPr>
              <p:cNvPr id="65" name="Picture 2">
                <a:extLst>
                  <a:ext uri="{FF2B5EF4-FFF2-40B4-BE49-F238E27FC236}">
                    <a16:creationId xmlns:a16="http://schemas.microsoft.com/office/drawing/2014/main" id="{3DA7A880-06FE-40BB-A4C8-A66A77205F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3045126"/>
                <a:ext cx="754437" cy="1033388"/>
              </a:xfrm>
              <a:prstGeom prst="rect">
                <a:avLst/>
              </a:prstGeom>
              <a:grpFill/>
            </p:spPr>
          </p:pic>
          <p:pic>
            <p:nvPicPr>
              <p:cNvPr id="82" name="Picture 2" descr="Ford Mustang, Car, Racing Car, Sports Car, Automobile">
                <a:extLst>
                  <a:ext uri="{FF2B5EF4-FFF2-40B4-BE49-F238E27FC236}">
                    <a16:creationId xmlns:a16="http://schemas.microsoft.com/office/drawing/2014/main" id="{5B17E3D1-DB3C-4E74-B822-B1A094DEE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674134" y="3202214"/>
                <a:ext cx="1432144" cy="707075"/>
              </a:xfrm>
              <a:prstGeom prst="rect">
                <a:avLst/>
              </a:prstGeom>
              <a:grpFill/>
            </p:spPr>
          </p:pic>
          <p:pic>
            <p:nvPicPr>
              <p:cNvPr id="89" name="Picture 2">
                <a:extLst>
                  <a:ext uri="{FF2B5EF4-FFF2-40B4-BE49-F238E27FC236}">
                    <a16:creationId xmlns:a16="http://schemas.microsoft.com/office/drawing/2014/main" id="{91144142-8F7A-4884-8150-8B5B25309E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2262325" y="3320442"/>
                <a:ext cx="1059317" cy="547657"/>
              </a:xfrm>
              <a:prstGeom prst="rect">
                <a:avLst/>
              </a:prstGeom>
              <a:grpFill/>
            </p:spPr>
          </p:pic>
        </p:grpSp>
      </p:grpSp>
      <p:grpSp>
        <p:nvGrpSpPr>
          <p:cNvPr id="36" name="Group 35">
            <a:extLst>
              <a:ext uri="{FF2B5EF4-FFF2-40B4-BE49-F238E27FC236}">
                <a16:creationId xmlns:a16="http://schemas.microsoft.com/office/drawing/2014/main" id="{C9D350D0-5DED-4D35-836B-4E01A84924C1}"/>
              </a:ext>
            </a:extLst>
          </p:cNvPr>
          <p:cNvGrpSpPr/>
          <p:nvPr/>
        </p:nvGrpSpPr>
        <p:grpSpPr>
          <a:xfrm>
            <a:off x="-1638300" y="1214807"/>
            <a:ext cx="12192000" cy="1033388"/>
            <a:chOff x="0" y="1214807"/>
            <a:chExt cx="12192000" cy="1033388"/>
          </a:xfrm>
        </p:grpSpPr>
        <p:sp>
          <p:nvSpPr>
            <p:cNvPr id="102" name="Rectangle 101">
              <a:extLst>
                <a:ext uri="{FF2B5EF4-FFF2-40B4-BE49-F238E27FC236}">
                  <a16:creationId xmlns:a16="http://schemas.microsoft.com/office/drawing/2014/main" id="{D6E1FEB7-F7C6-4D8C-9A80-D13B9EB67DC3}"/>
                </a:ext>
              </a:extLst>
            </p:cNvPr>
            <p:cNvSpPr/>
            <p:nvPr/>
          </p:nvSpPr>
          <p:spPr>
            <a:xfrm>
              <a:off x="0" y="1303272"/>
              <a:ext cx="12192000"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22B7A3A4-7C10-448B-BC5B-C902BDEBBD89}"/>
                </a:ext>
              </a:extLst>
            </p:cNvPr>
            <p:cNvGrpSpPr/>
            <p:nvPr/>
          </p:nvGrpSpPr>
          <p:grpSpPr>
            <a:xfrm>
              <a:off x="1702988" y="1214807"/>
              <a:ext cx="9936361" cy="1033388"/>
              <a:chOff x="598088" y="2043641"/>
              <a:chExt cx="9936361" cy="1033388"/>
            </a:xfrm>
          </p:grpSpPr>
          <p:pic>
            <p:nvPicPr>
              <p:cNvPr id="66" name="Picture 2">
                <a:extLst>
                  <a:ext uri="{FF2B5EF4-FFF2-40B4-BE49-F238E27FC236}">
                    <a16:creationId xmlns:a16="http://schemas.microsoft.com/office/drawing/2014/main" id="{93C2E913-AD2D-4443-B121-75F141AA60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204364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Ford Mustang, Car, Racing Car, Sports Car, Automobile">
                <a:extLst>
                  <a:ext uri="{FF2B5EF4-FFF2-40B4-BE49-F238E27FC236}">
                    <a16:creationId xmlns:a16="http://schemas.microsoft.com/office/drawing/2014/main" id="{A567038E-0E45-411D-B839-3E54CA83C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02305" y="2280557"/>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a:extLst>
                  <a:ext uri="{FF2B5EF4-FFF2-40B4-BE49-F238E27FC236}">
                    <a16:creationId xmlns:a16="http://schemas.microsoft.com/office/drawing/2014/main" id="{09B26A63-09E2-4B19-AB1D-DA8080A00E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598088" y="2341467"/>
                <a:ext cx="1059317" cy="5476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9" name="Group 38">
            <a:extLst>
              <a:ext uri="{FF2B5EF4-FFF2-40B4-BE49-F238E27FC236}">
                <a16:creationId xmlns:a16="http://schemas.microsoft.com/office/drawing/2014/main" id="{D107389A-88A9-4369-B659-BE86B14E307F}"/>
              </a:ext>
            </a:extLst>
          </p:cNvPr>
          <p:cNvGrpSpPr/>
          <p:nvPr/>
        </p:nvGrpSpPr>
        <p:grpSpPr>
          <a:xfrm>
            <a:off x="0" y="57150"/>
            <a:ext cx="12192000" cy="1033388"/>
            <a:chOff x="0" y="57150"/>
            <a:chExt cx="12192000" cy="1033388"/>
          </a:xfrm>
          <a:solidFill>
            <a:srgbClr val="FFEBA0"/>
          </a:solidFill>
        </p:grpSpPr>
        <p:sp>
          <p:nvSpPr>
            <p:cNvPr id="23" name="Rectangle 22">
              <a:extLst>
                <a:ext uri="{FF2B5EF4-FFF2-40B4-BE49-F238E27FC236}">
                  <a16:creationId xmlns:a16="http://schemas.microsoft.com/office/drawing/2014/main" id="{E2D18820-68C6-46D1-82FC-00138406BCB1}"/>
                </a:ext>
              </a:extLst>
            </p:cNvPr>
            <p:cNvSpPr/>
            <p:nvPr/>
          </p:nvSpPr>
          <p:spPr>
            <a:xfrm>
              <a:off x="0" y="108488"/>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a:extLst>
                <a:ext uri="{FF2B5EF4-FFF2-40B4-BE49-F238E27FC236}">
                  <a16:creationId xmlns:a16="http://schemas.microsoft.com/office/drawing/2014/main" id="{890024F4-E5A4-43AC-8C7C-CE58B06F9401}"/>
                </a:ext>
              </a:extLst>
            </p:cNvPr>
            <p:cNvGrpSpPr/>
            <p:nvPr/>
          </p:nvGrpSpPr>
          <p:grpSpPr>
            <a:xfrm>
              <a:off x="65316" y="57150"/>
              <a:ext cx="12060262" cy="1033388"/>
              <a:chOff x="-1039584" y="1187299"/>
              <a:chExt cx="12060262" cy="1033388"/>
            </a:xfrm>
            <a:grpFill/>
          </p:grpSpPr>
          <p:pic>
            <p:nvPicPr>
              <p:cNvPr id="67" name="Picture 2">
                <a:extLst>
                  <a:ext uri="{FF2B5EF4-FFF2-40B4-BE49-F238E27FC236}">
                    <a16:creationId xmlns:a16="http://schemas.microsoft.com/office/drawing/2014/main" id="{9A21C4A2-8249-4468-85E9-3254077E5E0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095" t="10139" b="5438"/>
              <a:stretch/>
            </p:blipFill>
            <p:spPr bwMode="auto">
              <a:xfrm>
                <a:off x="7548641" y="1187299"/>
                <a:ext cx="754437" cy="1033388"/>
              </a:xfrm>
              <a:prstGeom prst="rect">
                <a:avLst/>
              </a:prstGeom>
              <a:grpFill/>
            </p:spPr>
          </p:pic>
          <p:pic>
            <p:nvPicPr>
              <p:cNvPr id="85" name="Picture 2" descr="Ford Mustang, Car, Racing Car, Sports Car, Automobile">
                <a:extLst>
                  <a:ext uri="{FF2B5EF4-FFF2-40B4-BE49-F238E27FC236}">
                    <a16:creationId xmlns:a16="http://schemas.microsoft.com/office/drawing/2014/main" id="{782F1504-392A-4921-B3C3-9120E1246B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588534" y="1344386"/>
                <a:ext cx="1432144" cy="707075"/>
              </a:xfrm>
              <a:prstGeom prst="rect">
                <a:avLst/>
              </a:prstGeom>
              <a:grpFill/>
            </p:spPr>
          </p:pic>
          <p:pic>
            <p:nvPicPr>
              <p:cNvPr id="92" name="Picture 2">
                <a:extLst>
                  <a:ext uri="{FF2B5EF4-FFF2-40B4-BE49-F238E27FC236}">
                    <a16:creationId xmlns:a16="http://schemas.microsoft.com/office/drawing/2014/main" id="{6EF81017-8DA8-4F38-B7EA-609717F68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1039584" y="1429488"/>
                <a:ext cx="1059317" cy="547657"/>
              </a:xfrm>
              <a:prstGeom prst="rect">
                <a:avLst/>
              </a:prstGeom>
              <a:grpFill/>
            </p:spPr>
          </p:pic>
        </p:grpSp>
      </p:grpSp>
      <p:grpSp>
        <p:nvGrpSpPr>
          <p:cNvPr id="20" name="Group 19">
            <a:extLst>
              <a:ext uri="{FF2B5EF4-FFF2-40B4-BE49-F238E27FC236}">
                <a16:creationId xmlns:a16="http://schemas.microsoft.com/office/drawing/2014/main" id="{A5DAB86B-7DE4-4890-A97E-A3D2CEAD67D0}"/>
              </a:ext>
            </a:extLst>
          </p:cNvPr>
          <p:cNvGrpSpPr/>
          <p:nvPr/>
        </p:nvGrpSpPr>
        <p:grpSpPr>
          <a:xfrm>
            <a:off x="9772126" y="5864168"/>
            <a:ext cx="2648474" cy="776913"/>
            <a:chOff x="9772126" y="4492568"/>
            <a:chExt cx="2648474" cy="776913"/>
          </a:xfrm>
        </p:grpSpPr>
        <p:cxnSp>
          <p:nvCxnSpPr>
            <p:cNvPr id="93" name="Straight Arrow Connector 92">
              <a:extLst>
                <a:ext uri="{FF2B5EF4-FFF2-40B4-BE49-F238E27FC236}">
                  <a16:creationId xmlns:a16="http://schemas.microsoft.com/office/drawing/2014/main" id="{2E0BC6DD-D505-47E7-BB17-CD0318852969}"/>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4" name="Subtitle 2">
                  <a:extLst>
                    <a:ext uri="{FF2B5EF4-FFF2-40B4-BE49-F238E27FC236}">
                      <a16:creationId xmlns:a16="http://schemas.microsoft.com/office/drawing/2014/main" id="{2B6B7535-FB57-4A72-8471-87D8C02E6C59}"/>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94" name="Subtitle 2">
                  <a:extLst>
                    <a:ext uri="{FF2B5EF4-FFF2-40B4-BE49-F238E27FC236}">
                      <a16:creationId xmlns:a16="http://schemas.microsoft.com/office/drawing/2014/main" id="{2B6B7535-FB57-4A72-8471-87D8C02E6C59}"/>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9"/>
                  <a:stretch>
                    <a:fillRect l="-690" t="-22047" b="-16535"/>
                  </a:stretch>
                </a:blipFill>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07C1B49D-946B-4171-9484-FF38B57770B1}"/>
              </a:ext>
            </a:extLst>
          </p:cNvPr>
          <p:cNvGrpSpPr/>
          <p:nvPr/>
        </p:nvGrpSpPr>
        <p:grpSpPr>
          <a:xfrm>
            <a:off x="4591050" y="0"/>
            <a:ext cx="1771502" cy="1538589"/>
            <a:chOff x="4591050" y="861711"/>
            <a:chExt cx="1771502" cy="1538589"/>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6362552" y="876300"/>
              <a:ext cx="0" cy="152400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5010FE0-BF37-49DC-908F-08510C6C9F03}"/>
                    </a:ext>
                  </a:extLst>
                </p:cNvPr>
                <p:cNvSpPr txBox="1">
                  <a:spLocks/>
                </p:cNvSpPr>
                <p:nvPr/>
              </p:nvSpPr>
              <p:spPr>
                <a:xfrm>
                  <a:off x="4591050" y="861711"/>
                  <a:ext cx="1635072"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37" name="Subtitle 2">
                  <a:extLst>
                    <a:ext uri="{FF2B5EF4-FFF2-40B4-BE49-F238E27FC236}">
                      <a16:creationId xmlns:a16="http://schemas.microsoft.com/office/drawing/2014/main" id="{A5010FE0-BF37-49DC-908F-08510C6C9F03}"/>
                    </a:ext>
                  </a:extLst>
                </p:cNvPr>
                <p:cNvSpPr txBox="1">
                  <a:spLocks noRot="1" noChangeAspect="1" noMove="1" noResize="1" noEditPoints="1" noAdjustHandles="1" noChangeArrowheads="1" noChangeShapeType="1" noTextEdit="1"/>
                </p:cNvSpPr>
                <p:nvPr/>
              </p:nvSpPr>
              <p:spPr>
                <a:xfrm>
                  <a:off x="4591050" y="861711"/>
                  <a:ext cx="1635072" cy="757540"/>
                </a:xfrm>
                <a:prstGeom prst="rect">
                  <a:avLst/>
                </a:prstGeom>
                <a:blipFill>
                  <a:blip r:embed="rId10"/>
                  <a:stretch>
                    <a:fillRect l="-7836" t="-22581" b="-19355"/>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1872610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430">
        <p159:morph option="byObject"/>
      </p:transition>
    </mc:Choice>
    <mc:Fallback xmlns="">
      <p:transition spd="slow" advTm="843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CBFB74D-52CF-404A-A99A-BB2EBEF960E8}"/>
              </a:ext>
            </a:extLst>
          </p:cNvPr>
          <p:cNvGrpSpPr/>
          <p:nvPr/>
        </p:nvGrpSpPr>
        <p:grpSpPr>
          <a:xfrm>
            <a:off x="0" y="5840110"/>
            <a:ext cx="12192000" cy="1033388"/>
            <a:chOff x="0" y="5840110"/>
            <a:chExt cx="12192000" cy="1033388"/>
          </a:xfrm>
        </p:grpSpPr>
        <p:sp>
          <p:nvSpPr>
            <p:cNvPr id="106" name="Rectangle 105">
              <a:extLst>
                <a:ext uri="{FF2B5EF4-FFF2-40B4-BE49-F238E27FC236}">
                  <a16:creationId xmlns:a16="http://schemas.microsoft.com/office/drawing/2014/main" id="{695C5A43-5077-4FD8-8D2F-C7154B48C8E7}"/>
                </a:ext>
              </a:extLst>
            </p:cNvPr>
            <p:cNvSpPr/>
            <p:nvPr/>
          </p:nvSpPr>
          <p:spPr>
            <a:xfrm>
              <a:off x="0" y="5899816"/>
              <a:ext cx="12192000" cy="903942"/>
            </a:xfrm>
            <a:prstGeom prst="rect">
              <a:avLst/>
            </a:prstGeom>
            <a:solidFill>
              <a:srgbClr val="FFF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a:extLst>
                <a:ext uri="{FF2B5EF4-FFF2-40B4-BE49-F238E27FC236}">
                  <a16:creationId xmlns:a16="http://schemas.microsoft.com/office/drawing/2014/main" id="{4492E061-177A-4EAE-BBDC-2DA794C6D70B}"/>
                </a:ext>
              </a:extLst>
            </p:cNvPr>
            <p:cNvGrpSpPr/>
            <p:nvPr/>
          </p:nvGrpSpPr>
          <p:grpSpPr>
            <a:xfrm>
              <a:off x="8262290" y="5840110"/>
              <a:ext cx="1432144" cy="1033388"/>
              <a:chOff x="7157390" y="5824612"/>
              <a:chExt cx="1432144" cy="1033388"/>
            </a:xfrm>
          </p:grpSpPr>
          <p:pic>
            <p:nvPicPr>
              <p:cNvPr id="60" name="Picture 2" descr="Ford Mustang, Car, Racing Car, Sports Car, Automobile">
                <a:extLst>
                  <a:ext uri="{FF2B5EF4-FFF2-40B4-BE49-F238E27FC236}">
                    <a16:creationId xmlns:a16="http://schemas.microsoft.com/office/drawing/2014/main" id="{EDFE5CB6-0FC6-4CFB-B40F-7F126B06FD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157390" y="5981699"/>
                <a:ext cx="1432144" cy="7070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0CC098F-99AC-4516-86CD-568109076D9B}"/>
                  </a:ext>
                </a:extLst>
              </p:cNvPr>
              <p:cNvGrpSpPr/>
              <p:nvPr/>
            </p:nvGrpSpPr>
            <p:grpSpPr>
              <a:xfrm>
                <a:off x="7394120" y="5824612"/>
                <a:ext cx="1059317" cy="1033388"/>
                <a:chOff x="7394120" y="5824612"/>
                <a:chExt cx="1059317" cy="1033388"/>
              </a:xfrm>
            </p:grpSpPr>
            <p:pic>
              <p:nvPicPr>
                <p:cNvPr id="56" name="Picture 2">
                  <a:extLst>
                    <a:ext uri="{FF2B5EF4-FFF2-40B4-BE49-F238E27FC236}">
                      <a16:creationId xmlns:a16="http://schemas.microsoft.com/office/drawing/2014/main" id="{3F121586-F998-4FC7-8C03-E54F7E6C1D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7394120" y="6057230"/>
                  <a:ext cx="1059317" cy="54765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90E8F13F-6165-4352-9DF2-603FFF0655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9004" y="5824612"/>
                  <a:ext cx="754437" cy="1033388"/>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32" name="Group 31">
            <a:extLst>
              <a:ext uri="{FF2B5EF4-FFF2-40B4-BE49-F238E27FC236}">
                <a16:creationId xmlns:a16="http://schemas.microsoft.com/office/drawing/2014/main" id="{11319A30-D697-4DA7-A791-16AE72AA2426}"/>
              </a:ext>
            </a:extLst>
          </p:cNvPr>
          <p:cNvGrpSpPr/>
          <p:nvPr/>
        </p:nvGrpSpPr>
        <p:grpSpPr>
          <a:xfrm>
            <a:off x="0" y="4709036"/>
            <a:ext cx="12192000" cy="1033388"/>
            <a:chOff x="0" y="4709036"/>
            <a:chExt cx="12192000" cy="1033388"/>
          </a:xfrm>
          <a:solidFill>
            <a:srgbClr val="FFF2BE"/>
          </a:solidFill>
        </p:grpSpPr>
        <p:sp>
          <p:nvSpPr>
            <p:cNvPr id="105" name="Rectangle 104">
              <a:extLst>
                <a:ext uri="{FF2B5EF4-FFF2-40B4-BE49-F238E27FC236}">
                  <a16:creationId xmlns:a16="http://schemas.microsoft.com/office/drawing/2014/main" id="{96C901EC-6523-402E-916A-ADB902DDCB21}"/>
                </a:ext>
              </a:extLst>
            </p:cNvPr>
            <p:cNvSpPr/>
            <p:nvPr/>
          </p:nvSpPr>
          <p:spPr>
            <a:xfrm>
              <a:off x="0" y="4803134"/>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F4316B31-DCCF-4C49-85FD-1CC8EF37C24C}"/>
                </a:ext>
              </a:extLst>
            </p:cNvPr>
            <p:cNvGrpSpPr/>
            <p:nvPr/>
          </p:nvGrpSpPr>
          <p:grpSpPr>
            <a:xfrm>
              <a:off x="6701832" y="4709036"/>
              <a:ext cx="3623974" cy="1033388"/>
              <a:chOff x="5596932" y="4968632"/>
              <a:chExt cx="3623974" cy="1033388"/>
            </a:xfrm>
            <a:grpFill/>
          </p:grpSpPr>
          <p:pic>
            <p:nvPicPr>
              <p:cNvPr id="58" name="Picture 2">
                <a:extLst>
                  <a:ext uri="{FF2B5EF4-FFF2-40B4-BE49-F238E27FC236}">
                    <a16:creationId xmlns:a16="http://schemas.microsoft.com/office/drawing/2014/main" id="{7F25930F-A037-40B1-BA60-814A60F1F7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4968632"/>
                <a:ext cx="754437" cy="1033388"/>
              </a:xfrm>
              <a:prstGeom prst="rect">
                <a:avLst/>
              </a:prstGeom>
              <a:grpFill/>
            </p:spPr>
          </p:pic>
          <p:pic>
            <p:nvPicPr>
              <p:cNvPr id="69" name="Picture 2" descr="Ford Mustang, Car, Racing Car, Sports Car, Automobile">
                <a:extLst>
                  <a:ext uri="{FF2B5EF4-FFF2-40B4-BE49-F238E27FC236}">
                    <a16:creationId xmlns:a16="http://schemas.microsoft.com/office/drawing/2014/main" id="{FC3FEED2-F793-489E-A5AC-9A89830F3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788762" y="5103585"/>
                <a:ext cx="1432144" cy="707075"/>
              </a:xfrm>
              <a:prstGeom prst="rect">
                <a:avLst/>
              </a:prstGeom>
              <a:noFill/>
            </p:spPr>
          </p:pic>
          <p:pic>
            <p:nvPicPr>
              <p:cNvPr id="86" name="Picture 2">
                <a:extLst>
                  <a:ext uri="{FF2B5EF4-FFF2-40B4-BE49-F238E27FC236}">
                    <a16:creationId xmlns:a16="http://schemas.microsoft.com/office/drawing/2014/main" id="{78B80FDC-0223-4B2E-A5B7-06468C7C29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10" t="39449" r="29645" b="9981"/>
              <a:stretch/>
            </p:blipFill>
            <p:spPr bwMode="auto">
              <a:xfrm flipH="1">
                <a:off x="5596932" y="5241108"/>
                <a:ext cx="1059317" cy="547657"/>
              </a:xfrm>
              <a:prstGeom prst="rect">
                <a:avLst/>
              </a:prstGeom>
              <a:grpFill/>
            </p:spPr>
          </p:pic>
        </p:grpSp>
      </p:grpSp>
      <p:grpSp>
        <p:nvGrpSpPr>
          <p:cNvPr id="34" name="Group 33">
            <a:extLst>
              <a:ext uri="{FF2B5EF4-FFF2-40B4-BE49-F238E27FC236}">
                <a16:creationId xmlns:a16="http://schemas.microsoft.com/office/drawing/2014/main" id="{06B682D1-EC73-4811-89B1-E372E732A0B8}"/>
              </a:ext>
            </a:extLst>
          </p:cNvPr>
          <p:cNvGrpSpPr/>
          <p:nvPr/>
        </p:nvGrpSpPr>
        <p:grpSpPr>
          <a:xfrm>
            <a:off x="0" y="3546471"/>
            <a:ext cx="12192000" cy="1033388"/>
            <a:chOff x="0" y="3546471"/>
            <a:chExt cx="12192000" cy="1033388"/>
          </a:xfrm>
        </p:grpSpPr>
        <p:sp>
          <p:nvSpPr>
            <p:cNvPr id="104" name="Rectangle 103">
              <a:extLst>
                <a:ext uri="{FF2B5EF4-FFF2-40B4-BE49-F238E27FC236}">
                  <a16:creationId xmlns:a16="http://schemas.microsoft.com/office/drawing/2014/main" id="{79C67A94-E3EC-45C7-9E11-D60368FA9E74}"/>
                </a:ext>
              </a:extLst>
            </p:cNvPr>
            <p:cNvSpPr/>
            <p:nvPr/>
          </p:nvSpPr>
          <p:spPr>
            <a:xfrm>
              <a:off x="0" y="3618344"/>
              <a:ext cx="12192000" cy="903942"/>
            </a:xfrm>
            <a:prstGeom prst="rect">
              <a:avLst/>
            </a:prstGeom>
            <a:solidFill>
              <a:srgbClr val="FFF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a:extLst>
                <a:ext uri="{FF2B5EF4-FFF2-40B4-BE49-F238E27FC236}">
                  <a16:creationId xmlns:a16="http://schemas.microsoft.com/office/drawing/2014/main" id="{42E0C1DB-6991-4D12-8C6A-6411B6869022}"/>
                </a:ext>
              </a:extLst>
            </p:cNvPr>
            <p:cNvGrpSpPr/>
            <p:nvPr/>
          </p:nvGrpSpPr>
          <p:grpSpPr>
            <a:xfrm>
              <a:off x="5087965" y="3546471"/>
              <a:ext cx="5622470" cy="1033388"/>
              <a:chOff x="3983065" y="4046613"/>
              <a:chExt cx="5622470" cy="1033388"/>
            </a:xfrm>
          </p:grpSpPr>
          <p:pic>
            <p:nvPicPr>
              <p:cNvPr id="64" name="Picture 2">
                <a:extLst>
                  <a:ext uri="{FF2B5EF4-FFF2-40B4-BE49-F238E27FC236}">
                    <a16:creationId xmlns:a16="http://schemas.microsoft.com/office/drawing/2014/main" id="{D1BAEEAE-4C94-4BD0-8547-58125FAD0CE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4046613"/>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Ford Mustang, Car, Racing Car, Sports Car, Automobile">
                <a:extLst>
                  <a:ext uri="{FF2B5EF4-FFF2-40B4-BE49-F238E27FC236}">
                    <a16:creationId xmlns:a16="http://schemas.microsoft.com/office/drawing/2014/main" id="{9EEFBF65-3A5D-4925-A69F-AD6CA4133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173391" y="4167414"/>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EB8B18DB-B000-47AB-B51F-C5CEF670EB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3983065" y="4293129"/>
                <a:ext cx="1059317" cy="5476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5" name="Group 34">
            <a:extLst>
              <a:ext uri="{FF2B5EF4-FFF2-40B4-BE49-F238E27FC236}">
                <a16:creationId xmlns:a16="http://schemas.microsoft.com/office/drawing/2014/main" id="{01BDE4A6-508F-437C-B3D8-C05317A3A68F}"/>
              </a:ext>
            </a:extLst>
          </p:cNvPr>
          <p:cNvGrpSpPr/>
          <p:nvPr/>
        </p:nvGrpSpPr>
        <p:grpSpPr>
          <a:xfrm>
            <a:off x="0" y="2380638"/>
            <a:ext cx="12192000" cy="1033388"/>
            <a:chOff x="0" y="2380638"/>
            <a:chExt cx="12192000" cy="1033388"/>
          </a:xfrm>
          <a:solidFill>
            <a:srgbClr val="FFF2AA"/>
          </a:solidFill>
        </p:grpSpPr>
        <p:sp>
          <p:nvSpPr>
            <p:cNvPr id="103" name="Rectangle 102">
              <a:extLst>
                <a:ext uri="{FF2B5EF4-FFF2-40B4-BE49-F238E27FC236}">
                  <a16:creationId xmlns:a16="http://schemas.microsoft.com/office/drawing/2014/main" id="{7ABAB5A3-1E6B-4B78-A467-B5B1D1520762}"/>
                </a:ext>
              </a:extLst>
            </p:cNvPr>
            <p:cNvSpPr/>
            <p:nvPr/>
          </p:nvSpPr>
          <p:spPr>
            <a:xfrm>
              <a:off x="0" y="2441563"/>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9" name="Group 8">
              <a:extLst>
                <a:ext uri="{FF2B5EF4-FFF2-40B4-BE49-F238E27FC236}">
                  <a16:creationId xmlns:a16="http://schemas.microsoft.com/office/drawing/2014/main" id="{B6633948-B440-464C-B5C3-FC96A2ED3F99}"/>
                </a:ext>
              </a:extLst>
            </p:cNvPr>
            <p:cNvGrpSpPr/>
            <p:nvPr/>
          </p:nvGrpSpPr>
          <p:grpSpPr>
            <a:xfrm>
              <a:off x="3367225" y="2380638"/>
              <a:ext cx="7843953" cy="1033388"/>
              <a:chOff x="2262325" y="3045126"/>
              <a:chExt cx="7843953" cy="1033388"/>
            </a:xfrm>
            <a:grpFill/>
          </p:grpSpPr>
          <p:pic>
            <p:nvPicPr>
              <p:cNvPr id="65" name="Picture 2">
                <a:extLst>
                  <a:ext uri="{FF2B5EF4-FFF2-40B4-BE49-F238E27FC236}">
                    <a16:creationId xmlns:a16="http://schemas.microsoft.com/office/drawing/2014/main" id="{3DA7A880-06FE-40BB-A4C8-A66A77205F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3045126"/>
                <a:ext cx="754437" cy="1033388"/>
              </a:xfrm>
              <a:prstGeom prst="rect">
                <a:avLst/>
              </a:prstGeom>
              <a:grpFill/>
            </p:spPr>
          </p:pic>
          <p:pic>
            <p:nvPicPr>
              <p:cNvPr id="82" name="Picture 2" descr="Ford Mustang, Car, Racing Car, Sports Car, Automobile">
                <a:extLst>
                  <a:ext uri="{FF2B5EF4-FFF2-40B4-BE49-F238E27FC236}">
                    <a16:creationId xmlns:a16="http://schemas.microsoft.com/office/drawing/2014/main" id="{5B17E3D1-DB3C-4E74-B822-B1A094DEE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674134" y="3202214"/>
                <a:ext cx="1432144" cy="707075"/>
              </a:xfrm>
              <a:prstGeom prst="rect">
                <a:avLst/>
              </a:prstGeom>
              <a:grpFill/>
            </p:spPr>
          </p:pic>
          <p:pic>
            <p:nvPicPr>
              <p:cNvPr id="89" name="Picture 2">
                <a:extLst>
                  <a:ext uri="{FF2B5EF4-FFF2-40B4-BE49-F238E27FC236}">
                    <a16:creationId xmlns:a16="http://schemas.microsoft.com/office/drawing/2014/main" id="{91144142-8F7A-4884-8150-8B5B25309E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2262325" y="3320442"/>
                <a:ext cx="1059317" cy="547657"/>
              </a:xfrm>
              <a:prstGeom prst="rect">
                <a:avLst/>
              </a:prstGeom>
              <a:grpFill/>
            </p:spPr>
          </p:pic>
        </p:grpSp>
      </p:grpSp>
      <p:grpSp>
        <p:nvGrpSpPr>
          <p:cNvPr id="36" name="Group 35">
            <a:extLst>
              <a:ext uri="{FF2B5EF4-FFF2-40B4-BE49-F238E27FC236}">
                <a16:creationId xmlns:a16="http://schemas.microsoft.com/office/drawing/2014/main" id="{C9D350D0-5DED-4D35-836B-4E01A84924C1}"/>
              </a:ext>
            </a:extLst>
          </p:cNvPr>
          <p:cNvGrpSpPr/>
          <p:nvPr/>
        </p:nvGrpSpPr>
        <p:grpSpPr>
          <a:xfrm>
            <a:off x="0" y="1214807"/>
            <a:ext cx="12192000" cy="1033388"/>
            <a:chOff x="0" y="1214807"/>
            <a:chExt cx="12192000" cy="1033388"/>
          </a:xfrm>
        </p:grpSpPr>
        <p:sp>
          <p:nvSpPr>
            <p:cNvPr id="102" name="Rectangle 101">
              <a:extLst>
                <a:ext uri="{FF2B5EF4-FFF2-40B4-BE49-F238E27FC236}">
                  <a16:creationId xmlns:a16="http://schemas.microsoft.com/office/drawing/2014/main" id="{D6E1FEB7-F7C6-4D8C-9A80-D13B9EB67DC3}"/>
                </a:ext>
              </a:extLst>
            </p:cNvPr>
            <p:cNvSpPr/>
            <p:nvPr/>
          </p:nvSpPr>
          <p:spPr>
            <a:xfrm>
              <a:off x="0" y="1303272"/>
              <a:ext cx="12192000"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22B7A3A4-7C10-448B-BC5B-C902BDEBBD89}"/>
                </a:ext>
              </a:extLst>
            </p:cNvPr>
            <p:cNvGrpSpPr/>
            <p:nvPr/>
          </p:nvGrpSpPr>
          <p:grpSpPr>
            <a:xfrm>
              <a:off x="1702988" y="1214807"/>
              <a:ext cx="9936361" cy="1033388"/>
              <a:chOff x="598088" y="2043641"/>
              <a:chExt cx="9936361" cy="1033388"/>
            </a:xfrm>
          </p:grpSpPr>
          <p:pic>
            <p:nvPicPr>
              <p:cNvPr id="66" name="Picture 2">
                <a:extLst>
                  <a:ext uri="{FF2B5EF4-FFF2-40B4-BE49-F238E27FC236}">
                    <a16:creationId xmlns:a16="http://schemas.microsoft.com/office/drawing/2014/main" id="{93C2E913-AD2D-4443-B121-75F141AA60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204364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Ford Mustang, Car, Racing Car, Sports Car, Automobile">
                <a:extLst>
                  <a:ext uri="{FF2B5EF4-FFF2-40B4-BE49-F238E27FC236}">
                    <a16:creationId xmlns:a16="http://schemas.microsoft.com/office/drawing/2014/main" id="{A567038E-0E45-411D-B839-3E54CA83C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02305" y="2280557"/>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a:extLst>
                  <a:ext uri="{FF2B5EF4-FFF2-40B4-BE49-F238E27FC236}">
                    <a16:creationId xmlns:a16="http://schemas.microsoft.com/office/drawing/2014/main" id="{09B26A63-09E2-4B19-AB1D-DA8080A00E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598088" y="2341467"/>
                <a:ext cx="1059317" cy="5476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9" name="Group 38">
            <a:extLst>
              <a:ext uri="{FF2B5EF4-FFF2-40B4-BE49-F238E27FC236}">
                <a16:creationId xmlns:a16="http://schemas.microsoft.com/office/drawing/2014/main" id="{D107389A-88A9-4369-B659-BE86B14E307F}"/>
              </a:ext>
            </a:extLst>
          </p:cNvPr>
          <p:cNvGrpSpPr/>
          <p:nvPr/>
        </p:nvGrpSpPr>
        <p:grpSpPr>
          <a:xfrm>
            <a:off x="0" y="57150"/>
            <a:ext cx="12192000" cy="1033388"/>
            <a:chOff x="0" y="57150"/>
            <a:chExt cx="12192000" cy="1033388"/>
          </a:xfrm>
          <a:solidFill>
            <a:srgbClr val="FFEBA0"/>
          </a:solidFill>
        </p:grpSpPr>
        <p:sp>
          <p:nvSpPr>
            <p:cNvPr id="23" name="Rectangle 22">
              <a:extLst>
                <a:ext uri="{FF2B5EF4-FFF2-40B4-BE49-F238E27FC236}">
                  <a16:creationId xmlns:a16="http://schemas.microsoft.com/office/drawing/2014/main" id="{E2D18820-68C6-46D1-82FC-00138406BCB1}"/>
                </a:ext>
              </a:extLst>
            </p:cNvPr>
            <p:cNvSpPr/>
            <p:nvPr/>
          </p:nvSpPr>
          <p:spPr>
            <a:xfrm>
              <a:off x="0" y="108488"/>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a:extLst>
                <a:ext uri="{FF2B5EF4-FFF2-40B4-BE49-F238E27FC236}">
                  <a16:creationId xmlns:a16="http://schemas.microsoft.com/office/drawing/2014/main" id="{890024F4-E5A4-43AC-8C7C-CE58B06F9401}"/>
                </a:ext>
              </a:extLst>
            </p:cNvPr>
            <p:cNvGrpSpPr/>
            <p:nvPr/>
          </p:nvGrpSpPr>
          <p:grpSpPr>
            <a:xfrm>
              <a:off x="65316" y="57150"/>
              <a:ext cx="12060262" cy="1033388"/>
              <a:chOff x="-1039584" y="1187299"/>
              <a:chExt cx="12060262" cy="1033388"/>
            </a:xfrm>
            <a:grpFill/>
          </p:grpSpPr>
          <p:pic>
            <p:nvPicPr>
              <p:cNvPr id="67" name="Picture 2">
                <a:extLst>
                  <a:ext uri="{FF2B5EF4-FFF2-40B4-BE49-F238E27FC236}">
                    <a16:creationId xmlns:a16="http://schemas.microsoft.com/office/drawing/2014/main" id="{9A21C4A2-8249-4468-85E9-3254077E5E0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095" t="10139" b="5438"/>
              <a:stretch/>
            </p:blipFill>
            <p:spPr bwMode="auto">
              <a:xfrm>
                <a:off x="7548641" y="1187299"/>
                <a:ext cx="754437" cy="1033388"/>
              </a:xfrm>
              <a:prstGeom prst="rect">
                <a:avLst/>
              </a:prstGeom>
              <a:grpFill/>
            </p:spPr>
          </p:pic>
          <p:pic>
            <p:nvPicPr>
              <p:cNvPr id="85" name="Picture 2" descr="Ford Mustang, Car, Racing Car, Sports Car, Automobile">
                <a:extLst>
                  <a:ext uri="{FF2B5EF4-FFF2-40B4-BE49-F238E27FC236}">
                    <a16:creationId xmlns:a16="http://schemas.microsoft.com/office/drawing/2014/main" id="{782F1504-392A-4921-B3C3-9120E1246B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588534" y="1344386"/>
                <a:ext cx="1432144" cy="707075"/>
              </a:xfrm>
              <a:prstGeom prst="rect">
                <a:avLst/>
              </a:prstGeom>
              <a:grpFill/>
            </p:spPr>
          </p:pic>
          <p:pic>
            <p:nvPicPr>
              <p:cNvPr id="92" name="Picture 2">
                <a:extLst>
                  <a:ext uri="{FF2B5EF4-FFF2-40B4-BE49-F238E27FC236}">
                    <a16:creationId xmlns:a16="http://schemas.microsoft.com/office/drawing/2014/main" id="{6EF81017-8DA8-4F38-B7EA-609717F68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1039584" y="1429488"/>
                <a:ext cx="1059317" cy="547657"/>
              </a:xfrm>
              <a:prstGeom prst="rect">
                <a:avLst/>
              </a:prstGeom>
              <a:grpFill/>
            </p:spPr>
          </p:pic>
        </p:grpSp>
      </p:grpSp>
      <p:grpSp>
        <p:nvGrpSpPr>
          <p:cNvPr id="20" name="Group 19">
            <a:extLst>
              <a:ext uri="{FF2B5EF4-FFF2-40B4-BE49-F238E27FC236}">
                <a16:creationId xmlns:a16="http://schemas.microsoft.com/office/drawing/2014/main" id="{A5DAB86B-7DE4-4890-A97E-A3D2CEAD67D0}"/>
              </a:ext>
            </a:extLst>
          </p:cNvPr>
          <p:cNvGrpSpPr/>
          <p:nvPr/>
        </p:nvGrpSpPr>
        <p:grpSpPr>
          <a:xfrm>
            <a:off x="9772126" y="5864168"/>
            <a:ext cx="2648474" cy="776913"/>
            <a:chOff x="9772126" y="4492568"/>
            <a:chExt cx="2648474" cy="776913"/>
          </a:xfrm>
        </p:grpSpPr>
        <p:cxnSp>
          <p:nvCxnSpPr>
            <p:cNvPr id="93" name="Straight Arrow Connector 92">
              <a:extLst>
                <a:ext uri="{FF2B5EF4-FFF2-40B4-BE49-F238E27FC236}">
                  <a16:creationId xmlns:a16="http://schemas.microsoft.com/office/drawing/2014/main" id="{2E0BC6DD-D505-47E7-BB17-CD0318852969}"/>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4" name="Subtitle 2">
                  <a:extLst>
                    <a:ext uri="{FF2B5EF4-FFF2-40B4-BE49-F238E27FC236}">
                      <a16:creationId xmlns:a16="http://schemas.microsoft.com/office/drawing/2014/main" id="{2B6B7535-FB57-4A72-8471-87D8C02E6C59}"/>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94" name="Subtitle 2">
                  <a:extLst>
                    <a:ext uri="{FF2B5EF4-FFF2-40B4-BE49-F238E27FC236}">
                      <a16:creationId xmlns:a16="http://schemas.microsoft.com/office/drawing/2014/main" id="{2B6B7535-FB57-4A72-8471-87D8C02E6C59}"/>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9"/>
                  <a:stretch>
                    <a:fillRect l="-690" t="-22047" b="-16535"/>
                  </a:stretch>
                </a:blipFill>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07C1B49D-946B-4171-9484-FF38B57770B1}"/>
              </a:ext>
            </a:extLst>
          </p:cNvPr>
          <p:cNvGrpSpPr/>
          <p:nvPr/>
        </p:nvGrpSpPr>
        <p:grpSpPr>
          <a:xfrm>
            <a:off x="4591050" y="0"/>
            <a:ext cx="1771502" cy="1538589"/>
            <a:chOff x="4591050" y="861711"/>
            <a:chExt cx="1771502" cy="1538589"/>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6362552" y="876300"/>
              <a:ext cx="0" cy="152400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5010FE0-BF37-49DC-908F-08510C6C9F03}"/>
                    </a:ext>
                  </a:extLst>
                </p:cNvPr>
                <p:cNvSpPr txBox="1">
                  <a:spLocks/>
                </p:cNvSpPr>
                <p:nvPr/>
              </p:nvSpPr>
              <p:spPr>
                <a:xfrm>
                  <a:off x="4591050" y="861711"/>
                  <a:ext cx="1635072"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37" name="Subtitle 2">
                  <a:extLst>
                    <a:ext uri="{FF2B5EF4-FFF2-40B4-BE49-F238E27FC236}">
                      <a16:creationId xmlns:a16="http://schemas.microsoft.com/office/drawing/2014/main" id="{A5010FE0-BF37-49DC-908F-08510C6C9F03}"/>
                    </a:ext>
                  </a:extLst>
                </p:cNvPr>
                <p:cNvSpPr txBox="1">
                  <a:spLocks noRot="1" noChangeAspect="1" noMove="1" noResize="1" noEditPoints="1" noAdjustHandles="1" noChangeArrowheads="1" noChangeShapeType="1" noTextEdit="1"/>
                </p:cNvSpPr>
                <p:nvPr/>
              </p:nvSpPr>
              <p:spPr>
                <a:xfrm>
                  <a:off x="4591050" y="861711"/>
                  <a:ext cx="1635072" cy="757540"/>
                </a:xfrm>
                <a:prstGeom prst="rect">
                  <a:avLst/>
                </a:prstGeom>
                <a:blipFill>
                  <a:blip r:embed="rId10"/>
                  <a:stretch>
                    <a:fillRect l="-7836" t="-22581" b="-19355"/>
                  </a:stretch>
                </a:blipFill>
              </p:spPr>
              <p:txBody>
                <a:bodyPr/>
                <a:lstStyle/>
                <a:p>
                  <a:r>
                    <a:rPr lang="en-CA">
                      <a:noFill/>
                    </a:rPr>
                    <a:t> </a:t>
                  </a:r>
                </a:p>
              </p:txBody>
            </p:sp>
          </mc:Fallback>
        </mc:AlternateContent>
      </p:grpSp>
      <p:sp>
        <p:nvSpPr>
          <p:cNvPr id="2" name="TextBox 1">
            <a:extLst>
              <a:ext uri="{FF2B5EF4-FFF2-40B4-BE49-F238E27FC236}">
                <a16:creationId xmlns:a16="http://schemas.microsoft.com/office/drawing/2014/main" id="{662B76EE-6FB2-4405-BDC6-9E145FC5601F}"/>
              </a:ext>
            </a:extLst>
          </p:cNvPr>
          <p:cNvSpPr txBox="1"/>
          <p:nvPr/>
        </p:nvSpPr>
        <p:spPr>
          <a:xfrm>
            <a:off x="171450" y="3657600"/>
            <a:ext cx="5810249" cy="3046988"/>
          </a:xfrm>
          <a:prstGeom prst="rect">
            <a:avLst/>
          </a:prstGeom>
          <a:solidFill>
            <a:schemeClr val="bg1"/>
          </a:solidFill>
          <a:ln w="57150">
            <a:solidFill>
              <a:schemeClr val="tx1"/>
            </a:solidFill>
          </a:ln>
        </p:spPr>
        <p:txBody>
          <a:bodyPr wrap="square" rtlCol="0">
            <a:spAutoFit/>
          </a:bodyPr>
          <a:lstStyle/>
          <a:p>
            <a:r>
              <a:rPr lang="en-US" sz="3200" dirty="0"/>
              <a:t>Reminder:</a:t>
            </a:r>
          </a:p>
          <a:p>
            <a:pPr marL="457200" indent="-457200">
              <a:buFont typeface="Arial" panose="020B0604020202020204" pitchFamily="34" charset="0"/>
              <a:buChar char="•"/>
            </a:pPr>
            <a:r>
              <a:rPr lang="en-US" sz="3200" dirty="0"/>
              <a:t>There is no special “stationary” frame of reference</a:t>
            </a:r>
          </a:p>
          <a:p>
            <a:pPr marL="457200" indent="-457200">
              <a:buFont typeface="Arial" panose="020B0604020202020204" pitchFamily="34" charset="0"/>
              <a:buChar char="•"/>
            </a:pPr>
            <a:r>
              <a:rPr lang="en-US" sz="3200" dirty="0"/>
              <a:t>We can always change reference frames by sliding time slices back and forth.</a:t>
            </a:r>
            <a:endParaRPr lang="en-CA" sz="3200" dirty="0"/>
          </a:p>
        </p:txBody>
      </p:sp>
    </p:spTree>
    <p:custDataLst>
      <p:tags r:id="rId1"/>
    </p:custDataLst>
    <p:extLst>
      <p:ext uri="{BB962C8B-B14F-4D97-AF65-F5344CB8AC3E}">
        <p14:creationId xmlns:p14="http://schemas.microsoft.com/office/powerpoint/2010/main" val="1953533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633">
        <p159:morph option="byObject"/>
      </p:transition>
    </mc:Choice>
    <mc:Fallback xmlns="">
      <p:transition spd="slow" advTm="16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CBFB74D-52CF-404A-A99A-BB2EBEF960E8}"/>
              </a:ext>
            </a:extLst>
          </p:cNvPr>
          <p:cNvGrpSpPr/>
          <p:nvPr/>
        </p:nvGrpSpPr>
        <p:grpSpPr>
          <a:xfrm>
            <a:off x="0" y="5840110"/>
            <a:ext cx="12192000" cy="1033388"/>
            <a:chOff x="0" y="5840110"/>
            <a:chExt cx="12192000" cy="1033388"/>
          </a:xfrm>
        </p:grpSpPr>
        <p:sp>
          <p:nvSpPr>
            <p:cNvPr id="106" name="Rectangle 105">
              <a:extLst>
                <a:ext uri="{FF2B5EF4-FFF2-40B4-BE49-F238E27FC236}">
                  <a16:creationId xmlns:a16="http://schemas.microsoft.com/office/drawing/2014/main" id="{695C5A43-5077-4FD8-8D2F-C7154B48C8E7}"/>
                </a:ext>
              </a:extLst>
            </p:cNvPr>
            <p:cNvSpPr/>
            <p:nvPr/>
          </p:nvSpPr>
          <p:spPr>
            <a:xfrm>
              <a:off x="0" y="5899816"/>
              <a:ext cx="12192000" cy="903942"/>
            </a:xfrm>
            <a:prstGeom prst="rect">
              <a:avLst/>
            </a:prstGeom>
            <a:solidFill>
              <a:srgbClr val="FFF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a:extLst>
                <a:ext uri="{FF2B5EF4-FFF2-40B4-BE49-F238E27FC236}">
                  <a16:creationId xmlns:a16="http://schemas.microsoft.com/office/drawing/2014/main" id="{4492E061-177A-4EAE-BBDC-2DA794C6D70B}"/>
                </a:ext>
              </a:extLst>
            </p:cNvPr>
            <p:cNvGrpSpPr/>
            <p:nvPr/>
          </p:nvGrpSpPr>
          <p:grpSpPr>
            <a:xfrm>
              <a:off x="8262290" y="5840110"/>
              <a:ext cx="1432144" cy="1033388"/>
              <a:chOff x="7157390" y="5824612"/>
              <a:chExt cx="1432144" cy="1033388"/>
            </a:xfrm>
          </p:grpSpPr>
          <p:pic>
            <p:nvPicPr>
              <p:cNvPr id="60" name="Picture 2" descr="Ford Mustang, Car, Racing Car, Sports Car, Automobile">
                <a:extLst>
                  <a:ext uri="{FF2B5EF4-FFF2-40B4-BE49-F238E27FC236}">
                    <a16:creationId xmlns:a16="http://schemas.microsoft.com/office/drawing/2014/main" id="{EDFE5CB6-0FC6-4CFB-B40F-7F126B06FD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157390" y="5981699"/>
                <a:ext cx="1432144" cy="7070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0CC098F-99AC-4516-86CD-568109076D9B}"/>
                  </a:ext>
                </a:extLst>
              </p:cNvPr>
              <p:cNvGrpSpPr/>
              <p:nvPr/>
            </p:nvGrpSpPr>
            <p:grpSpPr>
              <a:xfrm>
                <a:off x="7394120" y="5824612"/>
                <a:ext cx="1059317" cy="1033388"/>
                <a:chOff x="7394120" y="5824612"/>
                <a:chExt cx="1059317" cy="1033388"/>
              </a:xfrm>
            </p:grpSpPr>
            <p:pic>
              <p:nvPicPr>
                <p:cNvPr id="56" name="Picture 2">
                  <a:extLst>
                    <a:ext uri="{FF2B5EF4-FFF2-40B4-BE49-F238E27FC236}">
                      <a16:creationId xmlns:a16="http://schemas.microsoft.com/office/drawing/2014/main" id="{3F121586-F998-4FC7-8C03-E54F7E6C1D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7394120" y="6057230"/>
                  <a:ext cx="1059317" cy="54765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90E8F13F-6165-4352-9DF2-603FFF0655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9004" y="5824612"/>
                  <a:ext cx="754437" cy="1033388"/>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32" name="Group 31">
            <a:extLst>
              <a:ext uri="{FF2B5EF4-FFF2-40B4-BE49-F238E27FC236}">
                <a16:creationId xmlns:a16="http://schemas.microsoft.com/office/drawing/2014/main" id="{11319A30-D697-4DA7-A791-16AE72AA2426}"/>
              </a:ext>
            </a:extLst>
          </p:cNvPr>
          <p:cNvGrpSpPr/>
          <p:nvPr/>
        </p:nvGrpSpPr>
        <p:grpSpPr>
          <a:xfrm>
            <a:off x="0" y="4709036"/>
            <a:ext cx="12192000" cy="1033388"/>
            <a:chOff x="0" y="4709036"/>
            <a:chExt cx="12192000" cy="1033388"/>
          </a:xfrm>
          <a:solidFill>
            <a:srgbClr val="FFF2BE"/>
          </a:solidFill>
        </p:grpSpPr>
        <p:sp>
          <p:nvSpPr>
            <p:cNvPr id="105" name="Rectangle 104">
              <a:extLst>
                <a:ext uri="{FF2B5EF4-FFF2-40B4-BE49-F238E27FC236}">
                  <a16:creationId xmlns:a16="http://schemas.microsoft.com/office/drawing/2014/main" id="{96C901EC-6523-402E-916A-ADB902DDCB21}"/>
                </a:ext>
              </a:extLst>
            </p:cNvPr>
            <p:cNvSpPr/>
            <p:nvPr/>
          </p:nvSpPr>
          <p:spPr>
            <a:xfrm>
              <a:off x="0" y="4803134"/>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F4316B31-DCCF-4C49-85FD-1CC8EF37C24C}"/>
                </a:ext>
              </a:extLst>
            </p:cNvPr>
            <p:cNvGrpSpPr/>
            <p:nvPr/>
          </p:nvGrpSpPr>
          <p:grpSpPr>
            <a:xfrm>
              <a:off x="6701832" y="4709036"/>
              <a:ext cx="3623974" cy="1033388"/>
              <a:chOff x="5596932" y="4968632"/>
              <a:chExt cx="3623974" cy="1033388"/>
            </a:xfrm>
            <a:grpFill/>
          </p:grpSpPr>
          <p:pic>
            <p:nvPicPr>
              <p:cNvPr id="58" name="Picture 2">
                <a:extLst>
                  <a:ext uri="{FF2B5EF4-FFF2-40B4-BE49-F238E27FC236}">
                    <a16:creationId xmlns:a16="http://schemas.microsoft.com/office/drawing/2014/main" id="{7F25930F-A037-40B1-BA60-814A60F1F7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4968632"/>
                <a:ext cx="754437" cy="1033388"/>
              </a:xfrm>
              <a:prstGeom prst="rect">
                <a:avLst/>
              </a:prstGeom>
              <a:grpFill/>
            </p:spPr>
          </p:pic>
          <p:pic>
            <p:nvPicPr>
              <p:cNvPr id="69" name="Picture 2" descr="Ford Mustang, Car, Racing Car, Sports Car, Automobile">
                <a:extLst>
                  <a:ext uri="{FF2B5EF4-FFF2-40B4-BE49-F238E27FC236}">
                    <a16:creationId xmlns:a16="http://schemas.microsoft.com/office/drawing/2014/main" id="{FC3FEED2-F793-489E-A5AC-9A89830F3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788762" y="5103585"/>
                <a:ext cx="1432144" cy="707075"/>
              </a:xfrm>
              <a:prstGeom prst="rect">
                <a:avLst/>
              </a:prstGeom>
              <a:noFill/>
            </p:spPr>
          </p:pic>
          <p:pic>
            <p:nvPicPr>
              <p:cNvPr id="86" name="Picture 2">
                <a:extLst>
                  <a:ext uri="{FF2B5EF4-FFF2-40B4-BE49-F238E27FC236}">
                    <a16:creationId xmlns:a16="http://schemas.microsoft.com/office/drawing/2014/main" id="{78B80FDC-0223-4B2E-A5B7-06468C7C29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10" t="39449" r="29645" b="9981"/>
              <a:stretch/>
            </p:blipFill>
            <p:spPr bwMode="auto">
              <a:xfrm flipH="1">
                <a:off x="5596932" y="5241108"/>
                <a:ext cx="1059317" cy="547657"/>
              </a:xfrm>
              <a:prstGeom prst="rect">
                <a:avLst/>
              </a:prstGeom>
              <a:grpFill/>
            </p:spPr>
          </p:pic>
        </p:grpSp>
      </p:grpSp>
      <p:grpSp>
        <p:nvGrpSpPr>
          <p:cNvPr id="34" name="Group 33">
            <a:extLst>
              <a:ext uri="{FF2B5EF4-FFF2-40B4-BE49-F238E27FC236}">
                <a16:creationId xmlns:a16="http://schemas.microsoft.com/office/drawing/2014/main" id="{06B682D1-EC73-4811-89B1-E372E732A0B8}"/>
              </a:ext>
            </a:extLst>
          </p:cNvPr>
          <p:cNvGrpSpPr/>
          <p:nvPr/>
        </p:nvGrpSpPr>
        <p:grpSpPr>
          <a:xfrm>
            <a:off x="0" y="3546471"/>
            <a:ext cx="12192000" cy="1033388"/>
            <a:chOff x="0" y="3546471"/>
            <a:chExt cx="12192000" cy="1033388"/>
          </a:xfrm>
        </p:grpSpPr>
        <p:sp>
          <p:nvSpPr>
            <p:cNvPr id="104" name="Rectangle 103">
              <a:extLst>
                <a:ext uri="{FF2B5EF4-FFF2-40B4-BE49-F238E27FC236}">
                  <a16:creationId xmlns:a16="http://schemas.microsoft.com/office/drawing/2014/main" id="{79C67A94-E3EC-45C7-9E11-D60368FA9E74}"/>
                </a:ext>
              </a:extLst>
            </p:cNvPr>
            <p:cNvSpPr/>
            <p:nvPr/>
          </p:nvSpPr>
          <p:spPr>
            <a:xfrm>
              <a:off x="0" y="3618344"/>
              <a:ext cx="12192000" cy="903942"/>
            </a:xfrm>
            <a:prstGeom prst="rect">
              <a:avLst/>
            </a:prstGeom>
            <a:solidFill>
              <a:srgbClr val="FFF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a:extLst>
                <a:ext uri="{FF2B5EF4-FFF2-40B4-BE49-F238E27FC236}">
                  <a16:creationId xmlns:a16="http://schemas.microsoft.com/office/drawing/2014/main" id="{42E0C1DB-6991-4D12-8C6A-6411B6869022}"/>
                </a:ext>
              </a:extLst>
            </p:cNvPr>
            <p:cNvGrpSpPr/>
            <p:nvPr/>
          </p:nvGrpSpPr>
          <p:grpSpPr>
            <a:xfrm>
              <a:off x="5087965" y="3546471"/>
              <a:ext cx="5622470" cy="1033388"/>
              <a:chOff x="3983065" y="4046613"/>
              <a:chExt cx="5622470" cy="1033388"/>
            </a:xfrm>
          </p:grpSpPr>
          <p:pic>
            <p:nvPicPr>
              <p:cNvPr id="64" name="Picture 2">
                <a:extLst>
                  <a:ext uri="{FF2B5EF4-FFF2-40B4-BE49-F238E27FC236}">
                    <a16:creationId xmlns:a16="http://schemas.microsoft.com/office/drawing/2014/main" id="{D1BAEEAE-4C94-4BD0-8547-58125FAD0CE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4046613"/>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Ford Mustang, Car, Racing Car, Sports Car, Automobile">
                <a:extLst>
                  <a:ext uri="{FF2B5EF4-FFF2-40B4-BE49-F238E27FC236}">
                    <a16:creationId xmlns:a16="http://schemas.microsoft.com/office/drawing/2014/main" id="{9EEFBF65-3A5D-4925-A69F-AD6CA4133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173391" y="4167414"/>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EB8B18DB-B000-47AB-B51F-C5CEF670EB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3983065" y="4293129"/>
                <a:ext cx="1059317" cy="5476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5" name="Group 34">
            <a:extLst>
              <a:ext uri="{FF2B5EF4-FFF2-40B4-BE49-F238E27FC236}">
                <a16:creationId xmlns:a16="http://schemas.microsoft.com/office/drawing/2014/main" id="{01BDE4A6-508F-437C-B3D8-C05317A3A68F}"/>
              </a:ext>
            </a:extLst>
          </p:cNvPr>
          <p:cNvGrpSpPr/>
          <p:nvPr/>
        </p:nvGrpSpPr>
        <p:grpSpPr>
          <a:xfrm>
            <a:off x="0" y="2380638"/>
            <a:ext cx="12192000" cy="1033388"/>
            <a:chOff x="0" y="2380638"/>
            <a:chExt cx="12192000" cy="1033388"/>
          </a:xfrm>
          <a:solidFill>
            <a:srgbClr val="FFF2AA"/>
          </a:solidFill>
        </p:grpSpPr>
        <p:sp>
          <p:nvSpPr>
            <p:cNvPr id="103" name="Rectangle 102">
              <a:extLst>
                <a:ext uri="{FF2B5EF4-FFF2-40B4-BE49-F238E27FC236}">
                  <a16:creationId xmlns:a16="http://schemas.microsoft.com/office/drawing/2014/main" id="{7ABAB5A3-1E6B-4B78-A467-B5B1D1520762}"/>
                </a:ext>
              </a:extLst>
            </p:cNvPr>
            <p:cNvSpPr/>
            <p:nvPr/>
          </p:nvSpPr>
          <p:spPr>
            <a:xfrm>
              <a:off x="0" y="2441563"/>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9" name="Group 8">
              <a:extLst>
                <a:ext uri="{FF2B5EF4-FFF2-40B4-BE49-F238E27FC236}">
                  <a16:creationId xmlns:a16="http://schemas.microsoft.com/office/drawing/2014/main" id="{B6633948-B440-464C-B5C3-FC96A2ED3F99}"/>
                </a:ext>
              </a:extLst>
            </p:cNvPr>
            <p:cNvGrpSpPr/>
            <p:nvPr/>
          </p:nvGrpSpPr>
          <p:grpSpPr>
            <a:xfrm>
              <a:off x="3367225" y="2380638"/>
              <a:ext cx="7843953" cy="1033388"/>
              <a:chOff x="2262325" y="3045126"/>
              <a:chExt cx="7843953" cy="1033388"/>
            </a:xfrm>
            <a:grpFill/>
          </p:grpSpPr>
          <p:pic>
            <p:nvPicPr>
              <p:cNvPr id="65" name="Picture 2">
                <a:extLst>
                  <a:ext uri="{FF2B5EF4-FFF2-40B4-BE49-F238E27FC236}">
                    <a16:creationId xmlns:a16="http://schemas.microsoft.com/office/drawing/2014/main" id="{3DA7A880-06FE-40BB-A4C8-A66A77205F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3045126"/>
                <a:ext cx="754437" cy="1033388"/>
              </a:xfrm>
              <a:prstGeom prst="rect">
                <a:avLst/>
              </a:prstGeom>
              <a:grpFill/>
            </p:spPr>
          </p:pic>
          <p:pic>
            <p:nvPicPr>
              <p:cNvPr id="82" name="Picture 2" descr="Ford Mustang, Car, Racing Car, Sports Car, Automobile">
                <a:extLst>
                  <a:ext uri="{FF2B5EF4-FFF2-40B4-BE49-F238E27FC236}">
                    <a16:creationId xmlns:a16="http://schemas.microsoft.com/office/drawing/2014/main" id="{5B17E3D1-DB3C-4E74-B822-B1A094DEE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674134" y="3202214"/>
                <a:ext cx="1432144" cy="707075"/>
              </a:xfrm>
              <a:prstGeom prst="rect">
                <a:avLst/>
              </a:prstGeom>
              <a:grpFill/>
            </p:spPr>
          </p:pic>
          <p:pic>
            <p:nvPicPr>
              <p:cNvPr id="89" name="Picture 2">
                <a:extLst>
                  <a:ext uri="{FF2B5EF4-FFF2-40B4-BE49-F238E27FC236}">
                    <a16:creationId xmlns:a16="http://schemas.microsoft.com/office/drawing/2014/main" id="{91144142-8F7A-4884-8150-8B5B25309E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2262325" y="3320442"/>
                <a:ext cx="1059317" cy="547657"/>
              </a:xfrm>
              <a:prstGeom prst="rect">
                <a:avLst/>
              </a:prstGeom>
              <a:grpFill/>
            </p:spPr>
          </p:pic>
        </p:grpSp>
      </p:grpSp>
      <p:grpSp>
        <p:nvGrpSpPr>
          <p:cNvPr id="36" name="Group 35">
            <a:extLst>
              <a:ext uri="{FF2B5EF4-FFF2-40B4-BE49-F238E27FC236}">
                <a16:creationId xmlns:a16="http://schemas.microsoft.com/office/drawing/2014/main" id="{C9D350D0-5DED-4D35-836B-4E01A84924C1}"/>
              </a:ext>
            </a:extLst>
          </p:cNvPr>
          <p:cNvGrpSpPr/>
          <p:nvPr/>
        </p:nvGrpSpPr>
        <p:grpSpPr>
          <a:xfrm>
            <a:off x="0" y="1214807"/>
            <a:ext cx="12192000" cy="1033388"/>
            <a:chOff x="0" y="1214807"/>
            <a:chExt cx="12192000" cy="1033388"/>
          </a:xfrm>
        </p:grpSpPr>
        <p:sp>
          <p:nvSpPr>
            <p:cNvPr id="102" name="Rectangle 101">
              <a:extLst>
                <a:ext uri="{FF2B5EF4-FFF2-40B4-BE49-F238E27FC236}">
                  <a16:creationId xmlns:a16="http://schemas.microsoft.com/office/drawing/2014/main" id="{D6E1FEB7-F7C6-4D8C-9A80-D13B9EB67DC3}"/>
                </a:ext>
              </a:extLst>
            </p:cNvPr>
            <p:cNvSpPr/>
            <p:nvPr/>
          </p:nvSpPr>
          <p:spPr>
            <a:xfrm>
              <a:off x="0" y="1303272"/>
              <a:ext cx="12192000"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22B7A3A4-7C10-448B-BC5B-C902BDEBBD89}"/>
                </a:ext>
              </a:extLst>
            </p:cNvPr>
            <p:cNvGrpSpPr/>
            <p:nvPr/>
          </p:nvGrpSpPr>
          <p:grpSpPr>
            <a:xfrm>
              <a:off x="1702988" y="1214807"/>
              <a:ext cx="9936361" cy="1033388"/>
              <a:chOff x="598088" y="2043641"/>
              <a:chExt cx="9936361" cy="1033388"/>
            </a:xfrm>
          </p:grpSpPr>
          <p:pic>
            <p:nvPicPr>
              <p:cNvPr id="66" name="Picture 2">
                <a:extLst>
                  <a:ext uri="{FF2B5EF4-FFF2-40B4-BE49-F238E27FC236}">
                    <a16:creationId xmlns:a16="http://schemas.microsoft.com/office/drawing/2014/main" id="{93C2E913-AD2D-4443-B121-75F141AA60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7548641" y="204364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Ford Mustang, Car, Racing Car, Sports Car, Automobile">
                <a:extLst>
                  <a:ext uri="{FF2B5EF4-FFF2-40B4-BE49-F238E27FC236}">
                    <a16:creationId xmlns:a16="http://schemas.microsoft.com/office/drawing/2014/main" id="{A567038E-0E45-411D-B839-3E54CA83C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02305" y="2280557"/>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a:extLst>
                  <a:ext uri="{FF2B5EF4-FFF2-40B4-BE49-F238E27FC236}">
                    <a16:creationId xmlns:a16="http://schemas.microsoft.com/office/drawing/2014/main" id="{09B26A63-09E2-4B19-AB1D-DA8080A00E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598088" y="2341467"/>
                <a:ext cx="1059317" cy="54765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9" name="Group 38">
            <a:extLst>
              <a:ext uri="{FF2B5EF4-FFF2-40B4-BE49-F238E27FC236}">
                <a16:creationId xmlns:a16="http://schemas.microsoft.com/office/drawing/2014/main" id="{D107389A-88A9-4369-B659-BE86B14E307F}"/>
              </a:ext>
            </a:extLst>
          </p:cNvPr>
          <p:cNvGrpSpPr/>
          <p:nvPr/>
        </p:nvGrpSpPr>
        <p:grpSpPr>
          <a:xfrm>
            <a:off x="0" y="57150"/>
            <a:ext cx="12192000" cy="1033388"/>
            <a:chOff x="0" y="57150"/>
            <a:chExt cx="12192000" cy="1033388"/>
          </a:xfrm>
          <a:solidFill>
            <a:srgbClr val="FFEBA0"/>
          </a:solidFill>
        </p:grpSpPr>
        <p:sp>
          <p:nvSpPr>
            <p:cNvPr id="23" name="Rectangle 22">
              <a:extLst>
                <a:ext uri="{FF2B5EF4-FFF2-40B4-BE49-F238E27FC236}">
                  <a16:creationId xmlns:a16="http://schemas.microsoft.com/office/drawing/2014/main" id="{E2D18820-68C6-46D1-82FC-00138406BCB1}"/>
                </a:ext>
              </a:extLst>
            </p:cNvPr>
            <p:cNvSpPr/>
            <p:nvPr/>
          </p:nvSpPr>
          <p:spPr>
            <a:xfrm>
              <a:off x="0" y="108488"/>
              <a:ext cx="12192000" cy="90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a:extLst>
                <a:ext uri="{FF2B5EF4-FFF2-40B4-BE49-F238E27FC236}">
                  <a16:creationId xmlns:a16="http://schemas.microsoft.com/office/drawing/2014/main" id="{890024F4-E5A4-43AC-8C7C-CE58B06F9401}"/>
                </a:ext>
              </a:extLst>
            </p:cNvPr>
            <p:cNvGrpSpPr/>
            <p:nvPr/>
          </p:nvGrpSpPr>
          <p:grpSpPr>
            <a:xfrm>
              <a:off x="65316" y="57150"/>
              <a:ext cx="12060262" cy="1033388"/>
              <a:chOff x="-1039584" y="1187299"/>
              <a:chExt cx="12060262" cy="1033388"/>
            </a:xfrm>
            <a:grpFill/>
          </p:grpSpPr>
          <p:pic>
            <p:nvPicPr>
              <p:cNvPr id="67" name="Picture 2">
                <a:extLst>
                  <a:ext uri="{FF2B5EF4-FFF2-40B4-BE49-F238E27FC236}">
                    <a16:creationId xmlns:a16="http://schemas.microsoft.com/office/drawing/2014/main" id="{9A21C4A2-8249-4468-85E9-3254077E5E0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095" t="10139" b="5438"/>
              <a:stretch/>
            </p:blipFill>
            <p:spPr bwMode="auto">
              <a:xfrm>
                <a:off x="7548641" y="1187299"/>
                <a:ext cx="754437" cy="1033388"/>
              </a:xfrm>
              <a:prstGeom prst="rect">
                <a:avLst/>
              </a:prstGeom>
              <a:grpFill/>
            </p:spPr>
          </p:pic>
          <p:pic>
            <p:nvPicPr>
              <p:cNvPr id="85" name="Picture 2" descr="Ford Mustang, Car, Racing Car, Sports Car, Automobile">
                <a:extLst>
                  <a:ext uri="{FF2B5EF4-FFF2-40B4-BE49-F238E27FC236}">
                    <a16:creationId xmlns:a16="http://schemas.microsoft.com/office/drawing/2014/main" id="{782F1504-392A-4921-B3C3-9120E1246B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588534" y="1344386"/>
                <a:ext cx="1432144" cy="707075"/>
              </a:xfrm>
              <a:prstGeom prst="rect">
                <a:avLst/>
              </a:prstGeom>
              <a:grpFill/>
            </p:spPr>
          </p:pic>
          <p:pic>
            <p:nvPicPr>
              <p:cNvPr id="92" name="Picture 2">
                <a:extLst>
                  <a:ext uri="{FF2B5EF4-FFF2-40B4-BE49-F238E27FC236}">
                    <a16:creationId xmlns:a16="http://schemas.microsoft.com/office/drawing/2014/main" id="{6EF81017-8DA8-4F38-B7EA-609717F68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1039584" y="1429488"/>
                <a:ext cx="1059317" cy="547657"/>
              </a:xfrm>
              <a:prstGeom prst="rect">
                <a:avLst/>
              </a:prstGeom>
              <a:grpFill/>
            </p:spPr>
          </p:pic>
        </p:grpSp>
      </p:grpSp>
      <p:grpSp>
        <p:nvGrpSpPr>
          <p:cNvPr id="20" name="Group 19">
            <a:extLst>
              <a:ext uri="{FF2B5EF4-FFF2-40B4-BE49-F238E27FC236}">
                <a16:creationId xmlns:a16="http://schemas.microsoft.com/office/drawing/2014/main" id="{A5DAB86B-7DE4-4890-A97E-A3D2CEAD67D0}"/>
              </a:ext>
            </a:extLst>
          </p:cNvPr>
          <p:cNvGrpSpPr/>
          <p:nvPr/>
        </p:nvGrpSpPr>
        <p:grpSpPr>
          <a:xfrm>
            <a:off x="9772126" y="5864168"/>
            <a:ext cx="2648474" cy="776913"/>
            <a:chOff x="9772126" y="4492568"/>
            <a:chExt cx="2648474" cy="776913"/>
          </a:xfrm>
        </p:grpSpPr>
        <p:cxnSp>
          <p:nvCxnSpPr>
            <p:cNvPr id="93" name="Straight Arrow Connector 92">
              <a:extLst>
                <a:ext uri="{FF2B5EF4-FFF2-40B4-BE49-F238E27FC236}">
                  <a16:creationId xmlns:a16="http://schemas.microsoft.com/office/drawing/2014/main" id="{2E0BC6DD-D505-47E7-BB17-CD0318852969}"/>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4" name="Subtitle 2">
                  <a:extLst>
                    <a:ext uri="{FF2B5EF4-FFF2-40B4-BE49-F238E27FC236}">
                      <a16:creationId xmlns:a16="http://schemas.microsoft.com/office/drawing/2014/main" id="{2B6B7535-FB57-4A72-8471-87D8C02E6C59}"/>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94" name="Subtitle 2">
                  <a:extLst>
                    <a:ext uri="{FF2B5EF4-FFF2-40B4-BE49-F238E27FC236}">
                      <a16:creationId xmlns:a16="http://schemas.microsoft.com/office/drawing/2014/main" id="{2B6B7535-FB57-4A72-8471-87D8C02E6C59}"/>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9"/>
                  <a:stretch>
                    <a:fillRect l="-690" t="-22047" b="-16535"/>
                  </a:stretch>
                </a:blipFill>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07C1B49D-946B-4171-9484-FF38B57770B1}"/>
              </a:ext>
            </a:extLst>
          </p:cNvPr>
          <p:cNvGrpSpPr/>
          <p:nvPr/>
        </p:nvGrpSpPr>
        <p:grpSpPr>
          <a:xfrm>
            <a:off x="4591050" y="0"/>
            <a:ext cx="1771502" cy="1538589"/>
            <a:chOff x="4591050" y="861711"/>
            <a:chExt cx="1771502" cy="1538589"/>
          </a:xfrm>
        </p:grpSpPr>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6362552" y="876300"/>
              <a:ext cx="0" cy="152400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5010FE0-BF37-49DC-908F-08510C6C9F03}"/>
                    </a:ext>
                  </a:extLst>
                </p:cNvPr>
                <p:cNvSpPr txBox="1">
                  <a:spLocks/>
                </p:cNvSpPr>
                <p:nvPr/>
              </p:nvSpPr>
              <p:spPr>
                <a:xfrm>
                  <a:off x="4591050" y="861711"/>
                  <a:ext cx="1635072"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37" name="Subtitle 2">
                  <a:extLst>
                    <a:ext uri="{FF2B5EF4-FFF2-40B4-BE49-F238E27FC236}">
                      <a16:creationId xmlns:a16="http://schemas.microsoft.com/office/drawing/2014/main" id="{A5010FE0-BF37-49DC-908F-08510C6C9F03}"/>
                    </a:ext>
                  </a:extLst>
                </p:cNvPr>
                <p:cNvSpPr txBox="1">
                  <a:spLocks noRot="1" noChangeAspect="1" noMove="1" noResize="1" noEditPoints="1" noAdjustHandles="1" noChangeArrowheads="1" noChangeShapeType="1" noTextEdit="1"/>
                </p:cNvSpPr>
                <p:nvPr/>
              </p:nvSpPr>
              <p:spPr>
                <a:xfrm>
                  <a:off x="4591050" y="861711"/>
                  <a:ext cx="1635072" cy="757540"/>
                </a:xfrm>
                <a:prstGeom prst="rect">
                  <a:avLst/>
                </a:prstGeom>
                <a:blipFill>
                  <a:blip r:embed="rId10"/>
                  <a:stretch>
                    <a:fillRect l="-7836" t="-22581" b="-19355"/>
                  </a:stretch>
                </a:blipFill>
              </p:spPr>
              <p:txBody>
                <a:bodyPr/>
                <a:lstStyle/>
                <a:p>
                  <a:r>
                    <a:rPr lang="en-CA">
                      <a:noFill/>
                    </a:rPr>
                    <a:t> </a:t>
                  </a:r>
                </a:p>
              </p:txBody>
            </p:sp>
          </mc:Fallback>
        </mc:AlternateContent>
      </p:grpSp>
      <p:sp>
        <p:nvSpPr>
          <p:cNvPr id="2" name="TextBox 1">
            <a:extLst>
              <a:ext uri="{FF2B5EF4-FFF2-40B4-BE49-F238E27FC236}">
                <a16:creationId xmlns:a16="http://schemas.microsoft.com/office/drawing/2014/main" id="{662B76EE-6FB2-4405-BDC6-9E145FC5601F}"/>
              </a:ext>
            </a:extLst>
          </p:cNvPr>
          <p:cNvSpPr txBox="1"/>
          <p:nvPr/>
        </p:nvSpPr>
        <p:spPr>
          <a:xfrm>
            <a:off x="171450" y="3657600"/>
            <a:ext cx="5810249" cy="3046988"/>
          </a:xfrm>
          <a:prstGeom prst="rect">
            <a:avLst/>
          </a:prstGeom>
          <a:solidFill>
            <a:schemeClr val="bg1"/>
          </a:solidFill>
          <a:ln w="57150">
            <a:solidFill>
              <a:schemeClr val="tx1"/>
            </a:solidFill>
          </a:ln>
        </p:spPr>
        <p:txBody>
          <a:bodyPr wrap="square" rtlCol="0">
            <a:spAutoFit/>
          </a:bodyPr>
          <a:lstStyle/>
          <a:p>
            <a:r>
              <a:rPr lang="en-US" sz="3200" dirty="0"/>
              <a:t>Reminder:</a:t>
            </a:r>
          </a:p>
          <a:p>
            <a:pPr marL="457200" indent="-457200">
              <a:buFont typeface="Arial" panose="020B0604020202020204" pitchFamily="34" charset="0"/>
              <a:buChar char="•"/>
            </a:pPr>
            <a:r>
              <a:rPr lang="en-US" sz="3200" dirty="0"/>
              <a:t>There is no special “stationary” frame of reference</a:t>
            </a:r>
          </a:p>
          <a:p>
            <a:pPr marL="457200" indent="-457200">
              <a:buFont typeface="Arial" panose="020B0604020202020204" pitchFamily="34" charset="0"/>
              <a:buChar char="•"/>
            </a:pPr>
            <a:r>
              <a:rPr lang="en-US" sz="3200" dirty="0"/>
              <a:t>We can always change reference frames by sliding time slices back and forth.</a:t>
            </a:r>
            <a:endParaRPr lang="en-CA" sz="3200" dirty="0"/>
          </a:p>
        </p:txBody>
      </p:sp>
    </p:spTree>
    <p:custDataLst>
      <p:tags r:id="rId1"/>
    </p:custDataLst>
    <p:extLst>
      <p:ext uri="{BB962C8B-B14F-4D97-AF65-F5344CB8AC3E}">
        <p14:creationId xmlns:p14="http://schemas.microsoft.com/office/powerpoint/2010/main" val="1104915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633">
        <p159:morph option="byObject"/>
      </p:transition>
    </mc:Choice>
    <mc:Fallback xmlns="">
      <p:transition spd="slow" advTm="1633">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D71F183A-644E-40DB-80B6-468030B9B774}"/>
              </a:ext>
            </a:extLst>
          </p:cNvPr>
          <p:cNvPicPr>
            <a:picLocks noChangeAspect="1"/>
          </p:cNvPicPr>
          <p:nvPr/>
        </p:nvPicPr>
        <p:blipFill rotWithShape="1">
          <a:blip r:embed="rId4">
            <a:alphaModFix/>
          </a:blip>
          <a:srcRect l="1" t="1160" r="44684" b="-3981"/>
          <a:stretch/>
        </p:blipFill>
        <p:spPr>
          <a:xfrm>
            <a:off x="6754738" y="1014413"/>
            <a:ext cx="5437262" cy="5905500"/>
          </a:xfrm>
          <a:prstGeom prst="rect">
            <a:avLst/>
          </a:prstGeom>
        </p:spPr>
      </p:pic>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Galilean Spacetime Diagram</a:t>
            </a:r>
          </a:p>
        </p:txBody>
      </p:sp>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1028700"/>
            <a:ext cx="7927610" cy="5905500"/>
          </a:xfrm>
          <a:prstGeom prst="rect">
            <a:avLst/>
          </a:prstGeom>
        </p:spPr>
      </p:pic>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7924652" y="933450"/>
            <a:ext cx="0" cy="5753726"/>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323851" y="6346950"/>
            <a:ext cx="11734799"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61" name="Group 60">
            <a:extLst>
              <a:ext uri="{FF2B5EF4-FFF2-40B4-BE49-F238E27FC236}">
                <a16:creationId xmlns:a16="http://schemas.microsoft.com/office/drawing/2014/main" id="{1F37151D-0003-459D-9DE9-DC60385E5485}"/>
              </a:ext>
            </a:extLst>
          </p:cNvPr>
          <p:cNvGrpSpPr/>
          <p:nvPr/>
        </p:nvGrpSpPr>
        <p:grpSpPr>
          <a:xfrm>
            <a:off x="7799543" y="1691640"/>
            <a:ext cx="240004" cy="3736906"/>
            <a:chOff x="3135468" y="1691640"/>
            <a:chExt cx="240004" cy="3736906"/>
          </a:xfrm>
        </p:grpSpPr>
        <p:cxnSp>
          <p:nvCxnSpPr>
            <p:cNvPr id="53" name="Straight Connector 52">
              <a:extLst>
                <a:ext uri="{FF2B5EF4-FFF2-40B4-BE49-F238E27FC236}">
                  <a16:creationId xmlns:a16="http://schemas.microsoft.com/office/drawing/2014/main" id="{9E0FA3BA-5F5A-4FA0-8F79-D83CCBE60F8E}"/>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A2133-5100-4A28-8170-F0495D3389E2}"/>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9DFF059-D453-452D-A101-BE6DD32DC3DA}"/>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7F9A9A-07F9-41C0-AED4-52139A751EF1}"/>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96AE569-68D7-4971-96EC-29DA6C3528C4}"/>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a:extLst>
              <a:ext uri="{FF2B5EF4-FFF2-40B4-BE49-F238E27FC236}">
                <a16:creationId xmlns:a16="http://schemas.microsoft.com/office/drawing/2014/main" id="{9A2F0648-8D8B-4D1C-87B2-A495E0703784}"/>
              </a:ext>
            </a:extLst>
          </p:cNvPr>
          <p:cNvCxnSpPr>
            <a:cxnSpLocks/>
          </p:cNvCxnSpPr>
          <p:nvPr/>
        </p:nvCxnSpPr>
        <p:spPr>
          <a:xfrm>
            <a:off x="60717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F1FAA4-B933-43DD-9D95-22CF572D82F9}"/>
              </a:ext>
            </a:extLst>
          </p:cNvPr>
          <p:cNvCxnSpPr>
            <a:cxnSpLocks/>
          </p:cNvCxnSpPr>
          <p:nvPr/>
        </p:nvCxnSpPr>
        <p:spPr>
          <a:xfrm>
            <a:off x="4456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C51A2FB-7A0F-4FF8-893B-DEF878461F68}"/>
              </a:ext>
            </a:extLst>
          </p:cNvPr>
          <p:cNvCxnSpPr>
            <a:cxnSpLocks/>
          </p:cNvCxnSpPr>
          <p:nvPr/>
        </p:nvCxnSpPr>
        <p:spPr>
          <a:xfrm>
            <a:off x="41858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C83112-481A-474A-9E52-2BE5DE8881C4}"/>
              </a:ext>
            </a:extLst>
          </p:cNvPr>
          <p:cNvCxnSpPr>
            <a:cxnSpLocks/>
          </p:cNvCxnSpPr>
          <p:nvPr/>
        </p:nvCxnSpPr>
        <p:spPr>
          <a:xfrm flipH="1" flipV="1">
            <a:off x="-285750" y="4371052"/>
            <a:ext cx="8235130" cy="1985515"/>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1DF4F056-2A3A-48F5-84E4-7C468D4DD0B1}"/>
              </a:ext>
            </a:extLst>
          </p:cNvPr>
          <p:cNvGrpSpPr/>
          <p:nvPr/>
        </p:nvGrpSpPr>
        <p:grpSpPr>
          <a:xfrm>
            <a:off x="7149882" y="1313544"/>
            <a:ext cx="604380" cy="4399181"/>
            <a:chOff x="2482632" y="1313544"/>
            <a:chExt cx="604380" cy="4399181"/>
          </a:xfrm>
        </p:grpSpPr>
        <p:sp>
          <p:nvSpPr>
            <p:cNvPr id="18" name="TextBox 17">
              <a:extLst>
                <a:ext uri="{FF2B5EF4-FFF2-40B4-BE49-F238E27FC236}">
                  <a16:creationId xmlns:a16="http://schemas.microsoft.com/office/drawing/2014/main" id="{A84F7F92-86E3-4045-99E1-E9EBA61DC7EA}"/>
                </a:ext>
              </a:extLst>
            </p:cNvPr>
            <p:cNvSpPr txBox="1"/>
            <p:nvPr/>
          </p:nvSpPr>
          <p:spPr>
            <a:xfrm>
              <a:off x="2482632" y="50663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1s</a:t>
              </a:r>
              <a:endParaRPr lang="en-CA" sz="3600" dirty="0">
                <a:solidFill>
                  <a:schemeClr val="accent6">
                    <a:lumMod val="50000"/>
                  </a:schemeClr>
                </a:solidFill>
              </a:endParaRPr>
            </a:p>
          </p:txBody>
        </p:sp>
        <p:sp>
          <p:nvSpPr>
            <p:cNvPr id="28" name="TextBox 27">
              <a:extLst>
                <a:ext uri="{FF2B5EF4-FFF2-40B4-BE49-F238E27FC236}">
                  <a16:creationId xmlns:a16="http://schemas.microsoft.com/office/drawing/2014/main" id="{F37FEF66-92E7-403C-9323-254A35CFD7F2}"/>
                </a:ext>
              </a:extLst>
            </p:cNvPr>
            <p:cNvSpPr txBox="1"/>
            <p:nvPr/>
          </p:nvSpPr>
          <p:spPr>
            <a:xfrm>
              <a:off x="2482632" y="3190422"/>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3s</a:t>
              </a:r>
              <a:endParaRPr lang="en-CA" sz="3600" dirty="0">
                <a:solidFill>
                  <a:schemeClr val="accent6">
                    <a:lumMod val="50000"/>
                  </a:schemeClr>
                </a:solidFill>
              </a:endParaRPr>
            </a:p>
          </p:txBody>
        </p:sp>
        <p:sp>
          <p:nvSpPr>
            <p:cNvPr id="29" name="TextBox 28">
              <a:extLst>
                <a:ext uri="{FF2B5EF4-FFF2-40B4-BE49-F238E27FC236}">
                  <a16:creationId xmlns:a16="http://schemas.microsoft.com/office/drawing/2014/main" id="{B4FA2B9B-9087-4082-9D1B-D2C057798EA7}"/>
                </a:ext>
              </a:extLst>
            </p:cNvPr>
            <p:cNvSpPr txBox="1"/>
            <p:nvPr/>
          </p:nvSpPr>
          <p:spPr>
            <a:xfrm>
              <a:off x="2487168" y="22469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4s</a:t>
              </a:r>
              <a:endParaRPr lang="en-CA" sz="3600" dirty="0">
                <a:solidFill>
                  <a:schemeClr val="accent6">
                    <a:lumMod val="50000"/>
                  </a:schemeClr>
                </a:solidFill>
              </a:endParaRPr>
            </a:p>
          </p:txBody>
        </p:sp>
        <p:sp>
          <p:nvSpPr>
            <p:cNvPr id="30" name="TextBox 29">
              <a:extLst>
                <a:ext uri="{FF2B5EF4-FFF2-40B4-BE49-F238E27FC236}">
                  <a16:creationId xmlns:a16="http://schemas.microsoft.com/office/drawing/2014/main" id="{E0CF96F6-E2F9-45DF-84B7-8E2753DEF7CE}"/>
                </a:ext>
              </a:extLst>
            </p:cNvPr>
            <p:cNvSpPr txBox="1"/>
            <p:nvPr/>
          </p:nvSpPr>
          <p:spPr>
            <a:xfrm>
              <a:off x="2487168" y="131354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5s</a:t>
              </a:r>
              <a:endParaRPr lang="en-CA" sz="3600" dirty="0">
                <a:solidFill>
                  <a:schemeClr val="accent6">
                    <a:lumMod val="50000"/>
                  </a:schemeClr>
                </a:solidFill>
              </a:endParaRPr>
            </a:p>
          </p:txBody>
        </p:sp>
        <p:sp>
          <p:nvSpPr>
            <p:cNvPr id="27" name="TextBox 26">
              <a:extLst>
                <a:ext uri="{FF2B5EF4-FFF2-40B4-BE49-F238E27FC236}">
                  <a16:creationId xmlns:a16="http://schemas.microsoft.com/office/drawing/2014/main" id="{1B85EA80-B810-4DE7-A12E-E5F9C0579EE3}"/>
                </a:ext>
              </a:extLst>
            </p:cNvPr>
            <p:cNvSpPr txBox="1"/>
            <p:nvPr/>
          </p:nvSpPr>
          <p:spPr>
            <a:xfrm>
              <a:off x="2482632" y="4113894"/>
              <a:ext cx="599844" cy="646331"/>
            </a:xfrm>
            <a:prstGeom prst="rect">
              <a:avLst/>
            </a:prstGeom>
            <a:solidFill>
              <a:schemeClr val="bg1"/>
            </a:solidFill>
            <a:effectLst>
              <a:softEdge rad="127000"/>
            </a:effectLst>
          </p:spPr>
          <p:txBody>
            <a:bodyPr wrap="none" rtlCol="0">
              <a:spAutoFit/>
            </a:bodyPr>
            <a:lstStyle/>
            <a:p>
              <a:r>
                <a:rPr lang="en-US" sz="3600" dirty="0">
                  <a:solidFill>
                    <a:schemeClr val="accent6">
                      <a:lumMod val="50000"/>
                    </a:schemeClr>
                  </a:solidFill>
                </a:rPr>
                <a:t>2s</a:t>
              </a:r>
              <a:endParaRPr lang="en-CA" sz="3600" dirty="0">
                <a:solidFill>
                  <a:schemeClr val="accent6">
                    <a:lumMod val="50000"/>
                  </a:schemeClr>
                </a:solidFill>
              </a:endParaRPr>
            </a:p>
          </p:txBody>
        </p:sp>
      </p:grpSp>
      <mc:AlternateContent xmlns:mc="http://schemas.openxmlformats.org/markup-compatibility/2006" xmlns:a14="http://schemas.microsoft.com/office/drawing/2010/main">
        <mc:Choice Requires="a14">
          <p:sp>
            <p:nvSpPr>
              <p:cNvPr id="63" name="Subtitle 2">
                <a:extLst>
                  <a:ext uri="{FF2B5EF4-FFF2-40B4-BE49-F238E27FC236}">
                    <a16:creationId xmlns:a16="http://schemas.microsoft.com/office/drawing/2014/main" id="{D76C9E0B-ED9E-4FFC-B1A1-F8DD54ECFCC9}"/>
                  </a:ext>
                </a:extLst>
              </p:cNvPr>
              <p:cNvSpPr txBox="1">
                <a:spLocks/>
              </p:cNvSpPr>
              <p:nvPr/>
            </p:nvSpPr>
            <p:spPr>
              <a:xfrm>
                <a:off x="9543526" y="5471487"/>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63" name="Subtitle 2">
                <a:extLst>
                  <a:ext uri="{FF2B5EF4-FFF2-40B4-BE49-F238E27FC236}">
                    <a16:creationId xmlns:a16="http://schemas.microsoft.com/office/drawing/2014/main" id="{D76C9E0B-ED9E-4FFC-B1A1-F8DD54ECFCC9}"/>
                  </a:ext>
                </a:extLst>
              </p:cNvPr>
              <p:cNvSpPr txBox="1">
                <a:spLocks noRot="1" noChangeAspect="1" noMove="1" noResize="1" noEditPoints="1" noAdjustHandles="1" noChangeArrowheads="1" noChangeShapeType="1" noTextEdit="1"/>
              </p:cNvSpPr>
              <p:nvPr/>
            </p:nvSpPr>
            <p:spPr>
              <a:xfrm>
                <a:off x="9543526" y="5471487"/>
                <a:ext cx="2648474" cy="776913"/>
              </a:xfrm>
              <a:prstGeom prst="rect">
                <a:avLst/>
              </a:prstGeom>
              <a:blipFill>
                <a:blip r:embed="rId8"/>
                <a:stretch>
                  <a:fillRect l="-9908" t="-27559" b="-3622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5010FE0-BF37-49DC-908F-08510C6C9F03}"/>
                  </a:ext>
                </a:extLst>
              </p:cNvPr>
              <p:cNvSpPr txBox="1">
                <a:spLocks/>
              </p:cNvSpPr>
              <p:nvPr/>
            </p:nvSpPr>
            <p:spPr>
              <a:xfrm>
                <a:off x="5654098" y="6902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37" name="Subtitle 2">
                <a:extLst>
                  <a:ext uri="{FF2B5EF4-FFF2-40B4-BE49-F238E27FC236}">
                    <a16:creationId xmlns:a16="http://schemas.microsoft.com/office/drawing/2014/main" id="{A5010FE0-BF37-49DC-908F-08510C6C9F03}"/>
                  </a:ext>
                </a:extLst>
              </p:cNvPr>
              <p:cNvSpPr txBox="1">
                <a:spLocks noRot="1" noChangeAspect="1" noMove="1" noResize="1" noEditPoints="1" noAdjustHandles="1" noChangeArrowheads="1" noChangeShapeType="1" noTextEdit="1"/>
              </p:cNvSpPr>
              <p:nvPr/>
            </p:nvSpPr>
            <p:spPr>
              <a:xfrm>
                <a:off x="5654098" y="690261"/>
                <a:ext cx="2648474" cy="757540"/>
              </a:xfrm>
              <a:prstGeom prst="rect">
                <a:avLst/>
              </a:prstGeom>
              <a:blipFill>
                <a:blip r:embed="rId9"/>
                <a:stretch>
                  <a:fillRect t="-27200" b="-38400"/>
                </a:stretch>
              </a:blipFill>
            </p:spPr>
            <p:txBody>
              <a:bodyPr/>
              <a:lstStyle/>
              <a:p>
                <a:r>
                  <a:rPr lang="en-CA">
                    <a:noFill/>
                  </a:rPr>
                  <a:t> </a:t>
                </a:r>
              </a:p>
            </p:txBody>
          </p:sp>
        </mc:Fallback>
      </mc:AlternateContent>
      <p:cxnSp>
        <p:nvCxnSpPr>
          <p:cNvPr id="68" name="Straight Connector 67">
            <a:extLst>
              <a:ext uri="{FF2B5EF4-FFF2-40B4-BE49-F238E27FC236}">
                <a16:creationId xmlns:a16="http://schemas.microsoft.com/office/drawing/2014/main" id="{7CE465A2-4261-4363-BBDD-F949C5E7D023}"/>
              </a:ext>
            </a:extLst>
          </p:cNvPr>
          <p:cNvCxnSpPr>
            <a:cxnSpLocks/>
          </p:cNvCxnSpPr>
          <p:nvPr/>
        </p:nvCxnSpPr>
        <p:spPr>
          <a:xfrm>
            <a:off x="23125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450F83A-B388-4F78-839A-70FA02573815}"/>
              </a:ext>
            </a:extLst>
          </p:cNvPr>
          <p:cNvCxnSpPr>
            <a:cxnSpLocks/>
          </p:cNvCxnSpPr>
          <p:nvPr/>
        </p:nvCxnSpPr>
        <p:spPr>
          <a:xfrm>
            <a:off x="11666133" y="619125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2F40E80-5683-46D0-A277-4CB2372EE7AD}"/>
              </a:ext>
            </a:extLst>
          </p:cNvPr>
          <p:cNvCxnSpPr>
            <a:cxnSpLocks/>
          </p:cNvCxnSpPr>
          <p:nvPr/>
        </p:nvCxnSpPr>
        <p:spPr>
          <a:xfrm>
            <a:off x="9792883" y="619125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AE6BC17-6AB4-4203-83EA-D423403CB94A}"/>
              </a:ext>
            </a:extLst>
          </p:cNvPr>
          <p:cNvSpPr txBox="1"/>
          <p:nvPr/>
        </p:nvSpPr>
        <p:spPr>
          <a:xfrm>
            <a:off x="9305269" y="6329144"/>
            <a:ext cx="1019831"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sp>
        <p:nvSpPr>
          <p:cNvPr id="38" name="TextBox 37">
            <a:extLst>
              <a:ext uri="{FF2B5EF4-FFF2-40B4-BE49-F238E27FC236}">
                <a16:creationId xmlns:a16="http://schemas.microsoft.com/office/drawing/2014/main" id="{D84EA7B1-C59C-4DEB-897B-B71B62C9F88C}"/>
              </a:ext>
            </a:extLst>
          </p:cNvPr>
          <p:cNvSpPr txBox="1"/>
          <p:nvPr/>
        </p:nvSpPr>
        <p:spPr>
          <a:xfrm>
            <a:off x="11172169" y="6328430"/>
            <a:ext cx="1019831"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200m</a:t>
            </a:r>
            <a:endParaRPr lang="en-CA" sz="2800" dirty="0">
              <a:solidFill>
                <a:srgbClr val="002060"/>
              </a:solidFill>
            </a:endParaRPr>
          </a:p>
        </p:txBody>
      </p:sp>
      <p:sp>
        <p:nvSpPr>
          <p:cNvPr id="40" name="TextBox 39">
            <a:extLst>
              <a:ext uri="{FF2B5EF4-FFF2-40B4-BE49-F238E27FC236}">
                <a16:creationId xmlns:a16="http://schemas.microsoft.com/office/drawing/2014/main" id="{1329A665-F76D-423F-A3E8-95B50A0F2277}"/>
              </a:ext>
            </a:extLst>
          </p:cNvPr>
          <p:cNvSpPr txBox="1"/>
          <p:nvPr/>
        </p:nvSpPr>
        <p:spPr>
          <a:xfrm>
            <a:off x="8549619" y="6373594"/>
            <a:ext cx="603050"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sp>
        <p:nvSpPr>
          <p:cNvPr id="41" name="TextBox 40">
            <a:extLst>
              <a:ext uri="{FF2B5EF4-FFF2-40B4-BE49-F238E27FC236}">
                <a16:creationId xmlns:a16="http://schemas.microsoft.com/office/drawing/2014/main" id="{8F39BF8B-4511-43F6-B06F-E80AF6DE887C}"/>
              </a:ext>
            </a:extLst>
          </p:cNvPr>
          <p:cNvSpPr txBox="1"/>
          <p:nvPr/>
        </p:nvSpPr>
        <p:spPr>
          <a:xfrm>
            <a:off x="10359369" y="6372880"/>
            <a:ext cx="720069" cy="369332"/>
          </a:xfrm>
          <a:prstGeom prst="rect">
            <a:avLst/>
          </a:prstGeom>
          <a:solidFill>
            <a:schemeClr val="bg1"/>
          </a:solidFill>
          <a:effectLst>
            <a:softEdge rad="127000"/>
          </a:effectLst>
        </p:spPr>
        <p:txBody>
          <a:bodyPr wrap="none" rtlCol="0">
            <a:spAutoFit/>
          </a:bodyPr>
          <a:lstStyle/>
          <a:p>
            <a:r>
              <a:rPr lang="en-US" dirty="0">
                <a:solidFill>
                  <a:srgbClr val="002060"/>
                </a:solidFill>
              </a:rPr>
              <a:t>150m</a:t>
            </a:r>
            <a:endParaRPr lang="en-CA" dirty="0">
              <a:solidFill>
                <a:srgbClr val="002060"/>
              </a:solidFill>
            </a:endParaRPr>
          </a:p>
        </p:txBody>
      </p:sp>
      <p:grpSp>
        <p:nvGrpSpPr>
          <p:cNvPr id="7" name="Group 6">
            <a:extLst>
              <a:ext uri="{FF2B5EF4-FFF2-40B4-BE49-F238E27FC236}">
                <a16:creationId xmlns:a16="http://schemas.microsoft.com/office/drawing/2014/main" id="{FEA3B40F-9722-4658-91CB-3D20DAAB6021}"/>
              </a:ext>
            </a:extLst>
          </p:cNvPr>
          <p:cNvGrpSpPr/>
          <p:nvPr/>
        </p:nvGrpSpPr>
        <p:grpSpPr>
          <a:xfrm>
            <a:off x="-80935" y="6320266"/>
            <a:ext cx="8319700" cy="539901"/>
            <a:chOff x="-80935" y="6320266"/>
            <a:chExt cx="8319700" cy="539901"/>
          </a:xfrm>
        </p:grpSpPr>
        <p:sp>
          <p:nvSpPr>
            <p:cNvPr id="70" name="TextBox 69">
              <a:extLst>
                <a:ext uri="{FF2B5EF4-FFF2-40B4-BE49-F238E27FC236}">
                  <a16:creationId xmlns:a16="http://schemas.microsoft.com/office/drawing/2014/main" id="{8A908041-9904-426F-B1E9-ED134628B19A}"/>
                </a:ext>
              </a:extLst>
            </p:cNvPr>
            <p:cNvSpPr txBox="1"/>
            <p:nvPr/>
          </p:nvSpPr>
          <p:spPr>
            <a:xfrm>
              <a:off x="3634719" y="6331311"/>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-200m</a:t>
              </a:r>
              <a:endParaRPr lang="en-CA" sz="2800" dirty="0">
                <a:solidFill>
                  <a:srgbClr val="002060"/>
                </a:solidFill>
              </a:endParaRPr>
            </a:p>
          </p:txBody>
        </p:sp>
        <p:sp>
          <p:nvSpPr>
            <p:cNvPr id="71" name="TextBox 70">
              <a:extLst>
                <a:ext uri="{FF2B5EF4-FFF2-40B4-BE49-F238E27FC236}">
                  <a16:creationId xmlns:a16="http://schemas.microsoft.com/office/drawing/2014/main" id="{A68E9776-4573-4504-99FE-9758F9C42530}"/>
                </a:ext>
              </a:extLst>
            </p:cNvPr>
            <p:cNvSpPr txBox="1"/>
            <p:nvPr/>
          </p:nvSpPr>
          <p:spPr>
            <a:xfrm>
              <a:off x="5527019" y="6330597"/>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-100m</a:t>
              </a:r>
              <a:endParaRPr lang="en-CA" sz="2800" dirty="0">
                <a:solidFill>
                  <a:srgbClr val="002060"/>
                </a:solidFill>
              </a:endParaRPr>
            </a:p>
          </p:txBody>
        </p:sp>
        <p:sp>
          <p:nvSpPr>
            <p:cNvPr id="72" name="TextBox 71">
              <a:extLst>
                <a:ext uri="{FF2B5EF4-FFF2-40B4-BE49-F238E27FC236}">
                  <a16:creationId xmlns:a16="http://schemas.microsoft.com/office/drawing/2014/main" id="{F30797E1-0195-4AEA-BF27-78C36FEC7850}"/>
                </a:ext>
              </a:extLst>
            </p:cNvPr>
            <p:cNvSpPr txBox="1"/>
            <p:nvPr/>
          </p:nvSpPr>
          <p:spPr>
            <a:xfrm>
              <a:off x="2815569" y="6375761"/>
              <a:ext cx="790601" cy="369332"/>
            </a:xfrm>
            <a:prstGeom prst="rect">
              <a:avLst/>
            </a:prstGeom>
            <a:solidFill>
              <a:schemeClr val="bg1"/>
            </a:solidFill>
            <a:effectLst>
              <a:softEdge rad="127000"/>
            </a:effectLst>
          </p:spPr>
          <p:txBody>
            <a:bodyPr wrap="none" rtlCol="0">
              <a:spAutoFit/>
            </a:bodyPr>
            <a:lstStyle/>
            <a:p>
              <a:r>
                <a:rPr lang="en-US" dirty="0">
                  <a:solidFill>
                    <a:srgbClr val="002060"/>
                  </a:solidFill>
                </a:rPr>
                <a:t>-250m</a:t>
              </a:r>
              <a:endParaRPr lang="en-CA" dirty="0">
                <a:solidFill>
                  <a:srgbClr val="002060"/>
                </a:solidFill>
              </a:endParaRPr>
            </a:p>
          </p:txBody>
        </p:sp>
        <p:sp>
          <p:nvSpPr>
            <p:cNvPr id="73" name="TextBox 72">
              <a:extLst>
                <a:ext uri="{FF2B5EF4-FFF2-40B4-BE49-F238E27FC236}">
                  <a16:creationId xmlns:a16="http://schemas.microsoft.com/office/drawing/2014/main" id="{C7F30FCC-EA08-4865-9A76-F7373818BCDB}"/>
                </a:ext>
              </a:extLst>
            </p:cNvPr>
            <p:cNvSpPr txBox="1"/>
            <p:nvPr/>
          </p:nvSpPr>
          <p:spPr>
            <a:xfrm>
              <a:off x="4739619" y="6375047"/>
              <a:ext cx="790601" cy="369332"/>
            </a:xfrm>
            <a:prstGeom prst="rect">
              <a:avLst/>
            </a:prstGeom>
            <a:solidFill>
              <a:schemeClr val="bg1"/>
            </a:solidFill>
            <a:effectLst>
              <a:softEdge rad="127000"/>
            </a:effectLst>
          </p:spPr>
          <p:txBody>
            <a:bodyPr wrap="none" rtlCol="0">
              <a:spAutoFit/>
            </a:bodyPr>
            <a:lstStyle/>
            <a:p>
              <a:r>
                <a:rPr lang="en-US" dirty="0">
                  <a:solidFill>
                    <a:srgbClr val="002060"/>
                  </a:solidFill>
                </a:rPr>
                <a:t>-150m</a:t>
              </a:r>
              <a:endParaRPr lang="en-CA" dirty="0">
                <a:solidFill>
                  <a:srgbClr val="002060"/>
                </a:solidFill>
              </a:endParaRPr>
            </a:p>
          </p:txBody>
        </p:sp>
        <p:sp>
          <p:nvSpPr>
            <p:cNvPr id="74" name="TextBox 73">
              <a:extLst>
                <a:ext uri="{FF2B5EF4-FFF2-40B4-BE49-F238E27FC236}">
                  <a16:creationId xmlns:a16="http://schemas.microsoft.com/office/drawing/2014/main" id="{13BEBAF6-FBE8-4127-9390-1C628DBBC488}"/>
                </a:ext>
              </a:extLst>
            </p:cNvPr>
            <p:cNvSpPr txBox="1"/>
            <p:nvPr/>
          </p:nvSpPr>
          <p:spPr>
            <a:xfrm>
              <a:off x="1748769" y="6322433"/>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-300m</a:t>
              </a:r>
              <a:endParaRPr lang="en-CA" sz="2800" dirty="0">
                <a:solidFill>
                  <a:srgbClr val="002060"/>
                </a:solidFill>
              </a:endParaRPr>
            </a:p>
          </p:txBody>
        </p:sp>
        <p:sp>
          <p:nvSpPr>
            <p:cNvPr id="75" name="TextBox 74">
              <a:extLst>
                <a:ext uri="{FF2B5EF4-FFF2-40B4-BE49-F238E27FC236}">
                  <a16:creationId xmlns:a16="http://schemas.microsoft.com/office/drawing/2014/main" id="{BCB902A5-4340-4241-850E-B0E9B81BBD3F}"/>
                </a:ext>
              </a:extLst>
            </p:cNvPr>
            <p:cNvSpPr txBox="1"/>
            <p:nvPr/>
          </p:nvSpPr>
          <p:spPr>
            <a:xfrm>
              <a:off x="-80935" y="6336947"/>
              <a:ext cx="1130438"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-400m</a:t>
              </a:r>
              <a:endParaRPr lang="en-CA" sz="2800" dirty="0">
                <a:solidFill>
                  <a:srgbClr val="002060"/>
                </a:solidFill>
              </a:endParaRPr>
            </a:p>
          </p:txBody>
        </p:sp>
        <p:sp>
          <p:nvSpPr>
            <p:cNvPr id="76" name="TextBox 75">
              <a:extLst>
                <a:ext uri="{FF2B5EF4-FFF2-40B4-BE49-F238E27FC236}">
                  <a16:creationId xmlns:a16="http://schemas.microsoft.com/office/drawing/2014/main" id="{4FED0509-0209-4894-84E7-D08DF422C13A}"/>
                </a:ext>
              </a:extLst>
            </p:cNvPr>
            <p:cNvSpPr txBox="1"/>
            <p:nvPr/>
          </p:nvSpPr>
          <p:spPr>
            <a:xfrm>
              <a:off x="976336" y="6382885"/>
              <a:ext cx="790601" cy="369332"/>
            </a:xfrm>
            <a:prstGeom prst="rect">
              <a:avLst/>
            </a:prstGeom>
            <a:solidFill>
              <a:schemeClr val="bg1"/>
            </a:solidFill>
            <a:effectLst>
              <a:softEdge rad="127000"/>
            </a:effectLst>
          </p:spPr>
          <p:txBody>
            <a:bodyPr wrap="none" rtlCol="0">
              <a:spAutoFit/>
            </a:bodyPr>
            <a:lstStyle/>
            <a:p>
              <a:r>
                <a:rPr lang="en-US" dirty="0">
                  <a:solidFill>
                    <a:srgbClr val="002060"/>
                  </a:solidFill>
                </a:rPr>
                <a:t>-350m</a:t>
              </a:r>
              <a:endParaRPr lang="en-CA" dirty="0">
                <a:solidFill>
                  <a:srgbClr val="002060"/>
                </a:solidFill>
              </a:endParaRPr>
            </a:p>
          </p:txBody>
        </p:sp>
        <p:sp>
          <p:nvSpPr>
            <p:cNvPr id="43" name="TextBox 42">
              <a:extLst>
                <a:ext uri="{FF2B5EF4-FFF2-40B4-BE49-F238E27FC236}">
                  <a16:creationId xmlns:a16="http://schemas.microsoft.com/office/drawing/2014/main" id="{0C16F22C-6011-41B0-9684-DF2F133A4474}"/>
                </a:ext>
              </a:extLst>
            </p:cNvPr>
            <p:cNvSpPr txBox="1"/>
            <p:nvPr/>
          </p:nvSpPr>
          <p:spPr>
            <a:xfrm>
              <a:off x="7584419" y="6320266"/>
              <a:ext cx="654346" cy="523220"/>
            </a:xfrm>
            <a:prstGeom prst="rect">
              <a:avLst/>
            </a:prstGeom>
            <a:solidFill>
              <a:schemeClr val="bg1"/>
            </a:solidFill>
            <a:effectLst>
              <a:softEdge rad="127000"/>
            </a:effectLst>
          </p:spPr>
          <p:txBody>
            <a:bodyPr wrap="none" rtlCol="0">
              <a:spAutoFit/>
            </a:bodyPr>
            <a:lstStyle/>
            <a:p>
              <a:r>
                <a:rPr lang="en-US" sz="2800" dirty="0">
                  <a:solidFill>
                    <a:srgbClr val="002060"/>
                  </a:solidFill>
                </a:rPr>
                <a:t>0m</a:t>
              </a:r>
              <a:endParaRPr lang="en-CA" sz="2800" dirty="0">
                <a:solidFill>
                  <a:srgbClr val="002060"/>
                </a:solidFill>
              </a:endParaRPr>
            </a:p>
          </p:txBody>
        </p:sp>
        <p:sp>
          <p:nvSpPr>
            <p:cNvPr id="45" name="TextBox 44">
              <a:extLst>
                <a:ext uri="{FF2B5EF4-FFF2-40B4-BE49-F238E27FC236}">
                  <a16:creationId xmlns:a16="http://schemas.microsoft.com/office/drawing/2014/main" id="{D7BBA62D-7C55-4251-A2C6-71B22EE2EE40}"/>
                </a:ext>
              </a:extLst>
            </p:cNvPr>
            <p:cNvSpPr txBox="1"/>
            <p:nvPr/>
          </p:nvSpPr>
          <p:spPr>
            <a:xfrm>
              <a:off x="6659586" y="6380718"/>
              <a:ext cx="673582" cy="369332"/>
            </a:xfrm>
            <a:prstGeom prst="rect">
              <a:avLst/>
            </a:prstGeom>
            <a:solidFill>
              <a:schemeClr val="bg1"/>
            </a:solidFill>
            <a:effectLst>
              <a:softEdge rad="127000"/>
            </a:effectLst>
          </p:spPr>
          <p:txBody>
            <a:bodyPr wrap="none" rtlCol="0">
              <a:spAutoFit/>
            </a:bodyPr>
            <a:lstStyle/>
            <a:p>
              <a:r>
                <a:rPr lang="en-US" dirty="0">
                  <a:solidFill>
                    <a:srgbClr val="002060"/>
                  </a:solidFill>
                </a:rPr>
                <a:t>-50m</a:t>
              </a:r>
              <a:endParaRPr lang="en-CA" dirty="0">
                <a:solidFill>
                  <a:srgbClr val="002060"/>
                </a:solidFill>
              </a:endParaRPr>
            </a:p>
          </p:txBody>
        </p:sp>
      </p:grpSp>
      <p:cxnSp>
        <p:nvCxnSpPr>
          <p:cNvPr id="81" name="Straight Connector 80">
            <a:extLst>
              <a:ext uri="{FF2B5EF4-FFF2-40B4-BE49-F238E27FC236}">
                <a16:creationId xmlns:a16="http://schemas.microsoft.com/office/drawing/2014/main" id="{D69A13A6-9454-405D-89D2-3A78EE3CFD87}"/>
              </a:ext>
            </a:extLst>
          </p:cNvPr>
          <p:cNvCxnSpPr>
            <a:cxnSpLocks/>
          </p:cNvCxnSpPr>
          <p:nvPr/>
        </p:nvCxnSpPr>
        <p:spPr>
          <a:xfrm flipV="1">
            <a:off x="7946488" y="1659988"/>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1D684FE-719D-4353-82E4-A2D43650A3B9}"/>
              </a:ext>
            </a:extLst>
          </p:cNvPr>
          <p:cNvCxnSpPr>
            <a:cxnSpLocks/>
          </p:cNvCxnSpPr>
          <p:nvPr/>
        </p:nvCxnSpPr>
        <p:spPr>
          <a:xfrm flipV="1">
            <a:off x="8058150" y="1752600"/>
            <a:ext cx="0" cy="45974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4" name="Ink 23">
                <a:extLst>
                  <a:ext uri="{FF2B5EF4-FFF2-40B4-BE49-F238E27FC236}">
                    <a16:creationId xmlns:a16="http://schemas.microsoft.com/office/drawing/2014/main" id="{ACEB5195-72DF-447D-86AB-06044929544C}"/>
                  </a:ext>
                </a:extLst>
              </p14:cNvPr>
              <p14:cNvContentPartPr/>
              <p14:nvPr>
                <p:extLst>
                  <p:ext uri="{42D2F446-02D8-4167-A562-619A0277C38B}">
                    <p15:isNarration xmlns:p15="http://schemas.microsoft.com/office/powerpoint/2012/main" val="1"/>
                  </p:ext>
                </p:extLst>
              </p14:nvPr>
            </p14:nvContentPartPr>
            <p14:xfrm>
              <a:off x="2874960" y="2831040"/>
              <a:ext cx="7619400" cy="2732760"/>
            </p14:xfrm>
          </p:contentPart>
        </mc:Choice>
        <mc:Fallback xmlns="">
          <p:pic>
            <p:nvPicPr>
              <p:cNvPr id="24" name="Ink 23">
                <a:extLst>
                  <a:ext uri="{FF2B5EF4-FFF2-40B4-BE49-F238E27FC236}">
                    <a16:creationId xmlns:a16="http://schemas.microsoft.com/office/drawing/2014/main" id="{ACEB5195-72DF-447D-86AB-06044929544C}"/>
                  </a:ext>
                </a:extLst>
              </p:cNvPr>
              <p:cNvPicPr>
                <a:picLocks noGrp="1" noRot="1" noChangeAspect="1" noMove="1" noResize="1" noEditPoints="1" noAdjustHandles="1" noChangeArrowheads="1" noChangeShapeType="1"/>
              </p:cNvPicPr>
              <p:nvPr/>
            </p:nvPicPr>
            <p:blipFill>
              <a:blip r:embed="rId13"/>
              <a:stretch>
                <a:fillRect/>
              </a:stretch>
            </p:blipFill>
            <p:spPr>
              <a:xfrm>
                <a:off x="2865600" y="2821680"/>
                <a:ext cx="7638120" cy="2751480"/>
              </a:xfrm>
              <a:prstGeom prst="rect">
                <a:avLst/>
              </a:prstGeom>
            </p:spPr>
          </p:pic>
        </mc:Fallback>
      </mc:AlternateContent>
      <p:pic>
        <p:nvPicPr>
          <p:cNvPr id="56" name="Picture 2">
            <a:extLst>
              <a:ext uri="{FF2B5EF4-FFF2-40B4-BE49-F238E27FC236}">
                <a16:creationId xmlns:a16="http://schemas.microsoft.com/office/drawing/2014/main" id="{3F121586-F998-4FC7-8C03-E54F7E6C1D4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010" t="39449" r="29645" b="9981"/>
          <a:stretch/>
        </p:blipFill>
        <p:spPr bwMode="auto">
          <a:xfrm flipH="1">
            <a:off x="7394120" y="6057230"/>
            <a:ext cx="1059317" cy="54765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Ford Mustang, Car, Racing Car, Sports Car, Automobile">
            <a:extLst>
              <a:ext uri="{FF2B5EF4-FFF2-40B4-BE49-F238E27FC236}">
                <a16:creationId xmlns:a16="http://schemas.microsoft.com/office/drawing/2014/main" id="{EDFE5CB6-0FC6-4CFB-B40F-7F126B06FD3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H="1">
            <a:off x="7157390" y="5981699"/>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90E8F13F-6165-4352-9DF2-603FFF065522}"/>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9095" t="10139" b="5438"/>
          <a:stretch/>
        </p:blipFill>
        <p:spPr bwMode="auto">
          <a:xfrm>
            <a:off x="7541384" y="5795584"/>
            <a:ext cx="754437" cy="1033388"/>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1A8DDD24-6A5F-42CE-972A-67981397BAB2}"/>
              </a:ext>
            </a:extLst>
          </p:cNvPr>
          <p:cNvSpPr txBox="1"/>
          <p:nvPr/>
        </p:nvSpPr>
        <p:spPr>
          <a:xfrm>
            <a:off x="171450" y="781050"/>
            <a:ext cx="5810249" cy="3046988"/>
          </a:xfrm>
          <a:prstGeom prst="rect">
            <a:avLst/>
          </a:prstGeom>
          <a:solidFill>
            <a:schemeClr val="bg1"/>
          </a:solidFill>
          <a:ln w="57150">
            <a:solidFill>
              <a:schemeClr val="tx1"/>
            </a:solidFill>
          </a:ln>
        </p:spPr>
        <p:txBody>
          <a:bodyPr wrap="square" rtlCol="0">
            <a:spAutoFit/>
          </a:bodyPr>
          <a:lstStyle/>
          <a:p>
            <a:r>
              <a:rPr lang="en-US" sz="3200" dirty="0"/>
              <a:t>Reminder:</a:t>
            </a:r>
          </a:p>
          <a:p>
            <a:pPr marL="457200" indent="-457200">
              <a:buFont typeface="Arial" panose="020B0604020202020204" pitchFamily="34" charset="0"/>
              <a:buChar char="•"/>
            </a:pPr>
            <a:r>
              <a:rPr lang="en-US" sz="3200" dirty="0"/>
              <a:t>There is no special “stationary” frame of reference</a:t>
            </a:r>
          </a:p>
          <a:p>
            <a:pPr marL="457200" indent="-457200">
              <a:buFont typeface="Arial" panose="020B0604020202020204" pitchFamily="34" charset="0"/>
              <a:buChar char="•"/>
            </a:pPr>
            <a:r>
              <a:rPr lang="en-US" sz="3200" dirty="0"/>
              <a:t>We can always change reference frames by sliding time slices back and forth.</a:t>
            </a:r>
            <a:endParaRPr lang="en-CA" sz="3200" dirty="0"/>
          </a:p>
        </p:txBody>
      </p:sp>
    </p:spTree>
    <p:custDataLst>
      <p:tags r:id="rId1"/>
    </p:custDataLst>
    <p:extLst>
      <p:ext uri="{BB962C8B-B14F-4D97-AF65-F5344CB8AC3E}">
        <p14:creationId xmlns:p14="http://schemas.microsoft.com/office/powerpoint/2010/main" val="3720441022"/>
      </p:ext>
    </p:extLst>
  </p:cSld>
  <p:clrMapOvr>
    <a:masterClrMapping/>
  </p:clrMapOvr>
  <mc:AlternateContent xmlns:mc="http://schemas.openxmlformats.org/markup-compatibility/2006" xmlns:p14="http://schemas.microsoft.com/office/powerpoint/2010/main">
    <mc:Choice Requires="p14">
      <p:transition spd="slow" p14:dur="2000" advTm="24716"/>
    </mc:Choice>
    <mc:Fallback xmlns="">
      <p:transition spd="slow" advTm="24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3000"/>
                                  </p:stCondLst>
                                  <p:childTnLst>
                                    <p:set>
                                      <p:cBhvr>
                                        <p:cTn id="6" dur="1" fill="hold">
                                          <p:stCondLst>
                                            <p:cond delay="0"/>
                                          </p:stCondLst>
                                        </p:cTn>
                                        <p:tgtEl>
                                          <p:spTgt spid="24"/>
                                        </p:tgtEl>
                                        <p:attrNameLst>
                                          <p:attrName>style.visibility</p:attrName>
                                        </p:attrNameLst>
                                      </p:cBhvr>
                                      <p:to>
                                        <p:strVal val="visible"/>
                                      </p:to>
                                    </p:set>
                                    <p:cmd type="call" cmd="playFrom(0.0)">
                                      <p:cBhvr>
                                        <p:cTn id="7" dur="1" fill="hold"/>
                                        <p:tgtEl>
                                          <p:spTgt spid="24"/>
                                        </p:tgtEl>
                                      </p:cBhvr>
                                    </p:cmd>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nodeType="clickEffect">
                                  <p:stCondLst>
                                    <p:cond delay="0"/>
                                  </p:stCondLst>
                                  <p:childTnLst>
                                    <p:animMotion origin="layout" path="M -3.33333E-6 -1.11111E-6 L 0.19922 -0.68102 " pathEditMode="relative" rAng="0" ptsTypes="AA">
                                      <p:cBhvr>
                                        <p:cTn id="11" dur="5000" fill="hold"/>
                                        <p:tgtEl>
                                          <p:spTgt spid="60"/>
                                        </p:tgtEl>
                                        <p:attrNameLst>
                                          <p:attrName>ppt_x</p:attrName>
                                          <p:attrName>ppt_y</p:attrName>
                                        </p:attrNameLst>
                                      </p:cBhvr>
                                      <p:rCtr x="9961" y="-34051"/>
                                    </p:animMotion>
                                  </p:childTnLst>
                                </p:cTn>
                              </p:par>
                              <p:par>
                                <p:cTn id="12" presetID="22" presetClass="entr" presetSubtype="4" fill="hold" nodeType="with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wipe(down)">
                                      <p:cBhvr>
                                        <p:cTn id="14" dur="5000"/>
                                        <p:tgtEl>
                                          <p:spTgt spid="83"/>
                                        </p:tgtEl>
                                      </p:cBhvr>
                                    </p:animEffect>
                                  </p:childTnLst>
                                </p:cTn>
                              </p:par>
                              <p:par>
                                <p:cTn id="15" presetID="42" presetClass="path" presetSubtype="0" fill="hold" nodeType="withEffect">
                                  <p:stCondLst>
                                    <p:cond delay="0"/>
                                  </p:stCondLst>
                                  <p:childTnLst>
                                    <p:animMotion origin="layout" path="M 8.33333E-7 -3.7037E-7 L 8.33333E-7 -0.67477 " pathEditMode="relative" rAng="0" ptsTypes="AA">
                                      <p:cBhvr>
                                        <p:cTn id="16" dur="5000" fill="hold"/>
                                        <p:tgtEl>
                                          <p:spTgt spid="62"/>
                                        </p:tgtEl>
                                        <p:attrNameLst>
                                          <p:attrName>ppt_x</p:attrName>
                                          <p:attrName>ppt_y</p:attrName>
                                        </p:attrNameLst>
                                      </p:cBhvr>
                                      <p:rCtr x="0" y="-33750"/>
                                    </p:animMotion>
                                  </p:childTnLst>
                                </p:cTn>
                              </p:par>
                              <p:par>
                                <p:cTn id="17" presetID="22" presetClass="entr" presetSubtype="4"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down)">
                                      <p:cBhvr>
                                        <p:cTn id="19" dur="5500"/>
                                        <p:tgtEl>
                                          <p:spTgt spid="81"/>
                                        </p:tgtEl>
                                      </p:cBhvr>
                                    </p:animEffect>
                                  </p:childTnLst>
                                </p:cTn>
                              </p:par>
                              <p:par>
                                <p:cTn id="20" presetID="22" presetClass="entr" presetSubtype="2"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2000"/>
                                        <p:tgtEl>
                                          <p:spTgt spid="50"/>
                                        </p:tgtEl>
                                      </p:cBhvr>
                                    </p:animEffect>
                                  </p:childTnLst>
                                </p:cTn>
                              </p:par>
                              <p:par>
                                <p:cTn id="23" presetID="42" presetClass="path" presetSubtype="0" fill="hold" nodeType="withEffect">
                                  <p:stCondLst>
                                    <p:cond delay="0"/>
                                  </p:stCondLst>
                                  <p:childTnLst>
                                    <p:animMotion origin="layout" path="M 2.08333E-7 1.85185E-6 L -0.62539 -0.2713 " pathEditMode="relative" rAng="0" ptsTypes="AA">
                                      <p:cBhvr>
                                        <p:cTn id="24" dur="1750" fill="hold"/>
                                        <p:tgtEl>
                                          <p:spTgt spid="56"/>
                                        </p:tgtEl>
                                        <p:attrNameLst>
                                          <p:attrName>ppt_x</p:attrName>
                                          <p:attrName>ppt_y</p:attrName>
                                        </p:attrNameLst>
                                      </p:cBhvr>
                                      <p:rCtr x="-31276" y="-13565"/>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1500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5B3FDF51-A2F7-481A-AF6D-4F859E4ACEB8}"/>
              </a:ext>
            </a:extLst>
          </p:cNvPr>
          <p:cNvCxnSpPr>
            <a:cxnSpLocks/>
          </p:cNvCxnSpPr>
          <p:nvPr/>
        </p:nvCxnSpPr>
        <p:spPr>
          <a:xfrm>
            <a:off x="0" y="1655090"/>
            <a:ext cx="12192000" cy="0"/>
          </a:xfrm>
          <a:prstGeom prst="line">
            <a:avLst/>
          </a:prstGeom>
          <a:ln w="57150"/>
        </p:spPr>
        <p:style>
          <a:lnRef idx="1">
            <a:schemeClr val="dk1"/>
          </a:lnRef>
          <a:fillRef idx="0">
            <a:schemeClr val="dk1"/>
          </a:fillRef>
          <a:effectRef idx="0">
            <a:schemeClr val="dk1"/>
          </a:effectRef>
          <a:fontRef idx="minor">
            <a:schemeClr val="tx1"/>
          </a:fontRef>
        </p:style>
      </p:cxnSp>
      <p:sp>
        <p:nvSpPr>
          <p:cNvPr id="14" name="Subtitle 2">
            <a:extLst>
              <a:ext uri="{FF2B5EF4-FFF2-40B4-BE49-F238E27FC236}">
                <a16:creationId xmlns:a16="http://schemas.microsoft.com/office/drawing/2014/main" id="{7893A45A-54C9-46EC-8CAD-2FF6E0254FDF}"/>
              </a:ext>
            </a:extLst>
          </p:cNvPr>
          <p:cNvSpPr txBox="1">
            <a:spLocks/>
          </p:cNvSpPr>
          <p:nvPr/>
        </p:nvSpPr>
        <p:spPr>
          <a:xfrm>
            <a:off x="0" y="945125"/>
            <a:ext cx="12365935" cy="781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Laws of motion are the same in all inertial reference frames</a:t>
            </a:r>
          </a:p>
        </p:txBody>
      </p:sp>
      <p:sp>
        <p:nvSpPr>
          <p:cNvPr id="15" name="Title 1">
            <a:extLst>
              <a:ext uri="{FF2B5EF4-FFF2-40B4-BE49-F238E27FC236}">
                <a16:creationId xmlns:a16="http://schemas.microsoft.com/office/drawing/2014/main" id="{3E54BEDE-B38D-4454-90B1-C9DDE0D564C9}"/>
              </a:ext>
            </a:extLst>
          </p:cNvPr>
          <p:cNvSpPr txBox="1">
            <a:spLocks/>
          </p:cNvSpPr>
          <p:nvPr/>
        </p:nvSpPr>
        <p:spPr>
          <a:xfrm>
            <a:off x="27653" y="-194187"/>
            <a:ext cx="10721009" cy="1619250"/>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rgbClr val="00B0F0"/>
                </a:solidFill>
              </a:rPr>
              <a:t>Galilean Principle of Relativity</a:t>
            </a:r>
            <a:endParaRPr lang="en-US" sz="9600" b="1" dirty="0"/>
          </a:p>
        </p:txBody>
      </p:sp>
      <p:pic>
        <p:nvPicPr>
          <p:cNvPr id="9" name="Picture 2">
            <a:extLst>
              <a:ext uri="{FF2B5EF4-FFF2-40B4-BE49-F238E27FC236}">
                <a16:creationId xmlns:a16="http://schemas.microsoft.com/office/drawing/2014/main" id="{4F6735B8-E8E7-4CE1-9D54-7AD524687A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10" t="39449" r="29645" b="9981"/>
          <a:stretch/>
        </p:blipFill>
        <p:spPr bwMode="auto">
          <a:xfrm flipH="1">
            <a:off x="9779975" y="1833952"/>
            <a:ext cx="2247902" cy="11621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ord Mustang, Car, Racing Car, Sports Car, Automobile">
            <a:extLst>
              <a:ext uri="{FF2B5EF4-FFF2-40B4-BE49-F238E27FC236}">
                <a16:creationId xmlns:a16="http://schemas.microsoft.com/office/drawing/2014/main" id="{4075C0BC-DF5F-41DF-8519-0F974855FA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884" b="16080"/>
          <a:stretch/>
        </p:blipFill>
        <p:spPr bwMode="auto">
          <a:xfrm flipH="1">
            <a:off x="42197" y="5384800"/>
            <a:ext cx="4518559" cy="1473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C7705F50-6B2E-44EA-A315-778AEDD2AA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5425621" y="2758340"/>
            <a:ext cx="1851479" cy="253605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0529333"/>
      </p:ext>
    </p:extLst>
  </p:cSld>
  <p:clrMapOvr>
    <a:masterClrMapping/>
  </p:clrMapOvr>
  <mc:AlternateContent xmlns:mc="http://schemas.openxmlformats.org/markup-compatibility/2006" xmlns:p14="http://schemas.microsoft.com/office/powerpoint/2010/main">
    <mc:Choice Requires="p14">
      <p:transition spd="slow" p14:dur="2000" advTm="10480"/>
    </mc:Choice>
    <mc:Fallback xmlns="">
      <p:transition spd="slow" advTm="104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2.08333E-6 -2.59259E-6 L 0.65964 -2.59259E-6 " pathEditMode="relative" rAng="0" ptsTypes="AA">
                                      <p:cBhvr>
                                        <p:cTn id="6" dur="2000" fill="hold"/>
                                        <p:tgtEl>
                                          <p:spTgt spid="11"/>
                                        </p:tgtEl>
                                        <p:attrNameLst>
                                          <p:attrName>ppt_x</p:attrName>
                                          <p:attrName>ppt_y</p:attrName>
                                        </p:attrNameLst>
                                      </p:cBhvr>
                                      <p:rCtr x="32982" y="0"/>
                                    </p:animMotion>
                                  </p:childTnLst>
                                </p:cTn>
                              </p:par>
                              <p:par>
                                <p:cTn id="7" presetID="42" presetClass="path" presetSubtype="0" fill="hold" nodeType="withEffect">
                                  <p:stCondLst>
                                    <p:cond delay="0"/>
                                  </p:stCondLst>
                                  <p:childTnLst>
                                    <p:animMotion origin="layout" path="M -1.04167E-6 -3.33333E-6 L -0.82174 -0.00347 " pathEditMode="relative" rAng="0" ptsTypes="AA">
                                      <p:cBhvr>
                                        <p:cTn id="8" dur="1330" fill="hold"/>
                                        <p:tgtEl>
                                          <p:spTgt spid="9"/>
                                        </p:tgtEl>
                                        <p:attrNameLst>
                                          <p:attrName>ppt_x</p:attrName>
                                          <p:attrName>ppt_y</p:attrName>
                                        </p:attrNameLst>
                                      </p:cBhvr>
                                      <p:rCtr x="-41094"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630F89-278A-4E68-BFBF-D207A44200CF}"/>
              </a:ext>
            </a:extLst>
          </p:cNvPr>
          <p:cNvSpPr txBox="1"/>
          <p:nvPr/>
        </p:nvSpPr>
        <p:spPr>
          <a:xfrm>
            <a:off x="201477" y="1714813"/>
            <a:ext cx="5887446" cy="830997"/>
          </a:xfrm>
          <a:prstGeom prst="rect">
            <a:avLst/>
          </a:prstGeom>
          <a:noFill/>
        </p:spPr>
        <p:txBody>
          <a:bodyPr wrap="none" rtlCol="0">
            <a:spAutoFit/>
          </a:bodyPr>
          <a:lstStyle/>
          <a:p>
            <a:r>
              <a:rPr lang="en-US" sz="4800" dirty="0"/>
              <a:t>Things we disagree on:</a:t>
            </a:r>
            <a:endParaRPr lang="en-CA" sz="4800" dirty="0"/>
          </a:p>
        </p:txBody>
      </p:sp>
      <p:sp>
        <p:nvSpPr>
          <p:cNvPr id="12" name="TextBox 11">
            <a:extLst>
              <a:ext uri="{FF2B5EF4-FFF2-40B4-BE49-F238E27FC236}">
                <a16:creationId xmlns:a16="http://schemas.microsoft.com/office/drawing/2014/main" id="{F36A790D-29BF-4A61-B9CE-280F38B15C91}"/>
              </a:ext>
            </a:extLst>
          </p:cNvPr>
          <p:cNvSpPr txBox="1"/>
          <p:nvPr/>
        </p:nvSpPr>
        <p:spPr>
          <a:xfrm>
            <a:off x="6708182" y="1712231"/>
            <a:ext cx="5182124" cy="830997"/>
          </a:xfrm>
          <a:prstGeom prst="rect">
            <a:avLst/>
          </a:prstGeom>
          <a:noFill/>
        </p:spPr>
        <p:txBody>
          <a:bodyPr wrap="none" rtlCol="0">
            <a:spAutoFit/>
          </a:bodyPr>
          <a:lstStyle/>
          <a:p>
            <a:r>
              <a:rPr lang="en-US" sz="4800" dirty="0"/>
              <a:t>Things we agree on:</a:t>
            </a:r>
            <a:endParaRPr lang="en-CA" sz="4800" dirty="0"/>
          </a:p>
        </p:txBody>
      </p:sp>
      <p:cxnSp>
        <p:nvCxnSpPr>
          <p:cNvPr id="8" name="Straight Connector 7">
            <a:extLst>
              <a:ext uri="{FF2B5EF4-FFF2-40B4-BE49-F238E27FC236}">
                <a16:creationId xmlns:a16="http://schemas.microsoft.com/office/drawing/2014/main" id="{277FA352-446E-4B40-88EF-0E737194C546}"/>
              </a:ext>
            </a:extLst>
          </p:cNvPr>
          <p:cNvCxnSpPr>
            <a:cxnSpLocks/>
          </p:cNvCxnSpPr>
          <p:nvPr/>
        </p:nvCxnSpPr>
        <p:spPr>
          <a:xfrm>
            <a:off x="6090834" y="1651819"/>
            <a:ext cx="0" cy="5206181"/>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15936C-3181-402D-A955-4D66527AC1A4}"/>
                  </a:ext>
                </a:extLst>
              </p:cNvPr>
              <p:cNvSpPr txBox="1"/>
              <p:nvPr/>
            </p:nvSpPr>
            <p:spPr>
              <a:xfrm>
                <a:off x="6158284" y="5823063"/>
                <a:ext cx="2411686" cy="920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𝐹</m:t>
                          </m:r>
                        </m:e>
                      </m:acc>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𝑚</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𝑎</m:t>
                          </m:r>
                        </m:e>
                      </m:acc>
                    </m:oMath>
                  </m:oMathPara>
                </a14:m>
                <a:endParaRPr lang="en-CA" sz="4800" dirty="0">
                  <a:solidFill>
                    <a:srgbClr val="FF0000"/>
                  </a:solidFill>
                </a:endParaRPr>
              </a:p>
            </p:txBody>
          </p:sp>
        </mc:Choice>
        <mc:Fallback xmlns="">
          <p:sp>
            <p:nvSpPr>
              <p:cNvPr id="27" name="TextBox 26">
                <a:extLst>
                  <a:ext uri="{FF2B5EF4-FFF2-40B4-BE49-F238E27FC236}">
                    <a16:creationId xmlns:a16="http://schemas.microsoft.com/office/drawing/2014/main" id="{A315936C-3181-402D-A955-4D66527AC1A4}"/>
                  </a:ext>
                </a:extLst>
              </p:cNvPr>
              <p:cNvSpPr txBox="1">
                <a:spLocks noRot="1" noChangeAspect="1" noMove="1" noResize="1" noEditPoints="1" noAdjustHandles="1" noChangeArrowheads="1" noChangeShapeType="1" noTextEdit="1"/>
              </p:cNvSpPr>
              <p:nvPr/>
            </p:nvSpPr>
            <p:spPr>
              <a:xfrm>
                <a:off x="6158284" y="5823063"/>
                <a:ext cx="2411686" cy="92063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0D1630-1DF3-4ECE-B7DA-663735205768}"/>
                  </a:ext>
                </a:extLst>
              </p:cNvPr>
              <p:cNvSpPr txBox="1"/>
              <p:nvPr/>
            </p:nvSpPr>
            <p:spPr>
              <a:xfrm>
                <a:off x="8734212" y="5828865"/>
                <a:ext cx="3613040" cy="843244"/>
              </a:xfrm>
              <a:prstGeom prst="rect">
                <a:avLst/>
              </a:prstGeom>
              <a:noFill/>
            </p:spPr>
            <p:txBody>
              <a:bodyPr wrap="none" rtlCol="0">
                <a:spAutoFit/>
              </a:bodyPr>
              <a:lstStyle/>
              <a:p>
                <a14:m>
                  <m:oMath xmlns:m="http://schemas.openxmlformats.org/officeDocument/2006/math">
                    <m:sSub>
                      <m:sSubPr>
                        <m:ctrlPr>
                          <a:rPr lang="en-US" sz="3600" i="1">
                            <a:solidFill>
                              <a:srgbClr val="0070C0"/>
                            </a:solidFill>
                            <a:latin typeface="Cambria Math" panose="02040503050406030204" pitchFamily="18" charset="0"/>
                          </a:rPr>
                        </m:ctrlPr>
                      </m:sSubPr>
                      <m:e>
                        <m:acc>
                          <m:accPr>
                            <m:chr m:val="⃗"/>
                            <m:ctrlPr>
                              <a:rPr lang="en-US" sz="3600" i="1">
                                <a:solidFill>
                                  <a:srgbClr val="0070C0"/>
                                </a:solidFill>
                                <a:latin typeface="Cambria Math" panose="02040503050406030204" pitchFamily="18" charset="0"/>
                              </a:rPr>
                            </m:ctrlPr>
                          </m:accPr>
                          <m:e>
                            <m:r>
                              <a:rPr lang="en-US" sz="3600" i="1">
                                <a:solidFill>
                                  <a:srgbClr val="0070C0"/>
                                </a:solidFill>
                                <a:latin typeface="Cambria Math" panose="02040503050406030204" pitchFamily="18" charset="0"/>
                              </a:rPr>
                              <m:t>𝐹</m:t>
                            </m:r>
                          </m:e>
                        </m:acc>
                      </m:e>
                      <m:sub>
                        <m:r>
                          <a:rPr lang="en-US" sz="3600" i="1">
                            <a:solidFill>
                              <a:srgbClr val="0070C0"/>
                            </a:solidFill>
                            <a:latin typeface="Cambria Math" panose="02040503050406030204" pitchFamily="18" charset="0"/>
                          </a:rPr>
                          <m:t>𝐺</m:t>
                        </m:r>
                      </m:sub>
                    </m:sSub>
                    <m:r>
                      <a:rPr lang="en-US" sz="3600" i="1">
                        <a:solidFill>
                          <a:srgbClr val="0070C0"/>
                        </a:solidFill>
                        <a:latin typeface="Cambria Math" panose="02040503050406030204" pitchFamily="18" charset="0"/>
                      </a:rPr>
                      <m:t>=</m:t>
                    </m:r>
                    <m:r>
                      <a:rPr lang="en-US" sz="3600" i="1">
                        <a:solidFill>
                          <a:srgbClr val="0070C0"/>
                        </a:solidFill>
                        <a:latin typeface="Cambria Math" panose="02040503050406030204" pitchFamily="18" charset="0"/>
                      </a:rPr>
                      <m:t>𝐺</m:t>
                    </m:r>
                    <m:f>
                      <m:fPr>
                        <m:ctrlPr>
                          <a:rPr lang="en-US" sz="3600" i="1">
                            <a:solidFill>
                              <a:srgbClr val="0070C0"/>
                            </a:solidFill>
                            <a:latin typeface="Cambria Math" panose="02040503050406030204" pitchFamily="18" charset="0"/>
                          </a:rPr>
                        </m:ctrlPr>
                      </m:fPr>
                      <m:num>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𝑚</m:t>
                            </m:r>
                          </m:e>
                          <m:sub>
                            <m:r>
                              <a:rPr lang="en-US" sz="3600" i="1">
                                <a:solidFill>
                                  <a:srgbClr val="0070C0"/>
                                </a:solidFill>
                                <a:latin typeface="Cambria Math" panose="02040503050406030204" pitchFamily="18" charset="0"/>
                              </a:rPr>
                              <m:t>1</m:t>
                            </m:r>
                          </m:sub>
                        </m:sSub>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𝑚</m:t>
                            </m:r>
                          </m:e>
                          <m:sub>
                            <m:r>
                              <a:rPr lang="en-US" sz="3600" i="1">
                                <a:solidFill>
                                  <a:srgbClr val="0070C0"/>
                                </a:solidFill>
                                <a:latin typeface="Cambria Math" panose="02040503050406030204" pitchFamily="18" charset="0"/>
                              </a:rPr>
                              <m:t>2</m:t>
                            </m:r>
                          </m:sub>
                        </m:sSub>
                      </m:num>
                      <m:den>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𝑟</m:t>
                            </m:r>
                          </m:e>
                          <m:sup>
                            <m:r>
                              <a:rPr lang="en-US" sz="3600" i="1">
                                <a:solidFill>
                                  <a:srgbClr val="0070C0"/>
                                </a:solidFill>
                                <a:latin typeface="Cambria Math" panose="02040503050406030204" pitchFamily="18" charset="0"/>
                              </a:rPr>
                              <m:t>2</m:t>
                            </m:r>
                          </m:sup>
                        </m:sSup>
                      </m:den>
                    </m:f>
                  </m:oMath>
                </a14:m>
                <a:r>
                  <a:rPr lang="en-US" sz="3600" dirty="0">
                    <a:solidFill>
                      <a:srgbClr val="0070C0"/>
                    </a:solidFill>
                  </a:rPr>
                  <a:t> </a:t>
                </a:r>
                <a14:m>
                  <m:oMath xmlns:m="http://schemas.openxmlformats.org/officeDocument/2006/math">
                    <m:r>
                      <a:rPr lang="en-US" sz="2400" i="1">
                        <a:solidFill>
                          <a:srgbClr val="0070C0"/>
                        </a:solidFill>
                        <a:latin typeface="Cambria Math" panose="02040503050406030204" pitchFamily="18" charset="0"/>
                      </a:rPr>
                      <m:t>(−</m:t>
                    </m:r>
                    <m:acc>
                      <m:accPr>
                        <m:chr m:val="̂"/>
                        <m:ctrlPr>
                          <a:rPr lang="en-US" sz="2400" i="1">
                            <a:solidFill>
                              <a:srgbClr val="0070C0"/>
                            </a:solidFill>
                            <a:latin typeface="Cambria Math" panose="02040503050406030204" pitchFamily="18" charset="0"/>
                          </a:rPr>
                        </m:ctrlPr>
                      </m:accPr>
                      <m:e>
                        <m:r>
                          <a:rPr lang="en-US" sz="2400" i="1">
                            <a:solidFill>
                              <a:srgbClr val="0070C0"/>
                            </a:solidFill>
                            <a:latin typeface="Cambria Math" panose="02040503050406030204" pitchFamily="18" charset="0"/>
                          </a:rPr>
                          <m:t>𝑟</m:t>
                        </m:r>
                      </m:e>
                    </m:acc>
                    <m:r>
                      <a:rPr lang="en-US" sz="2400" i="1">
                        <a:solidFill>
                          <a:srgbClr val="0070C0"/>
                        </a:solidFill>
                        <a:latin typeface="Cambria Math" panose="02040503050406030204" pitchFamily="18" charset="0"/>
                      </a:rPr>
                      <m:t>)</m:t>
                    </m:r>
                  </m:oMath>
                </a14:m>
                <a:r>
                  <a:rPr lang="en-CA" sz="3600" dirty="0">
                    <a:solidFill>
                      <a:srgbClr val="0070C0"/>
                    </a:solidFill>
                  </a:rPr>
                  <a:t> </a:t>
                </a:r>
              </a:p>
            </p:txBody>
          </p:sp>
        </mc:Choice>
        <mc:Fallback xmlns="">
          <p:sp>
            <p:nvSpPr>
              <p:cNvPr id="28" name="TextBox 27">
                <a:extLst>
                  <a:ext uri="{FF2B5EF4-FFF2-40B4-BE49-F238E27FC236}">
                    <a16:creationId xmlns:a16="http://schemas.microsoft.com/office/drawing/2014/main" id="{260D1630-1DF3-4ECE-B7DA-663735205768}"/>
                  </a:ext>
                </a:extLst>
              </p:cNvPr>
              <p:cNvSpPr txBox="1">
                <a:spLocks noRot="1" noChangeAspect="1" noMove="1" noResize="1" noEditPoints="1" noAdjustHandles="1" noChangeArrowheads="1" noChangeShapeType="1" noTextEdit="1"/>
              </p:cNvSpPr>
              <p:nvPr/>
            </p:nvSpPr>
            <p:spPr>
              <a:xfrm>
                <a:off x="8734212" y="5828865"/>
                <a:ext cx="3613040" cy="843244"/>
              </a:xfrm>
              <a:prstGeom prst="rect">
                <a:avLst/>
              </a:prstGeom>
              <a:blipFill>
                <a:blip r:embed="rId7"/>
                <a:stretch>
                  <a:fillRect/>
                </a:stretch>
              </a:blipFill>
            </p:spPr>
            <p:txBody>
              <a:bodyPr/>
              <a:lstStyle/>
              <a:p>
                <a:r>
                  <a:rPr lang="en-CA">
                    <a:noFill/>
                  </a:rPr>
                  <a:t> </a:t>
                </a:r>
              </a:p>
            </p:txBody>
          </p:sp>
        </mc:Fallback>
      </mc:AlternateContent>
      <p:sp>
        <p:nvSpPr>
          <p:cNvPr id="29" name="TextBox 28">
            <a:extLst>
              <a:ext uri="{FF2B5EF4-FFF2-40B4-BE49-F238E27FC236}">
                <a16:creationId xmlns:a16="http://schemas.microsoft.com/office/drawing/2014/main" id="{2CC17ECE-363C-4449-90F6-B7D8440AC25B}"/>
              </a:ext>
            </a:extLst>
          </p:cNvPr>
          <p:cNvSpPr txBox="1"/>
          <p:nvPr/>
        </p:nvSpPr>
        <p:spPr>
          <a:xfrm>
            <a:off x="6780191" y="4797224"/>
            <a:ext cx="4595938" cy="923330"/>
          </a:xfrm>
          <a:prstGeom prst="rect">
            <a:avLst/>
          </a:prstGeom>
          <a:noFill/>
        </p:spPr>
        <p:txBody>
          <a:bodyPr wrap="none" rtlCol="0">
            <a:spAutoFit/>
          </a:bodyPr>
          <a:lstStyle/>
          <a:p>
            <a:r>
              <a:rPr lang="en-US" sz="5400" b="1" dirty="0">
                <a:solidFill>
                  <a:srgbClr val="7030A0"/>
                </a:solidFill>
              </a:rPr>
              <a:t>Laws of motion</a:t>
            </a:r>
            <a:endParaRPr lang="en-CA" sz="5400" b="1" dirty="0">
              <a:solidFill>
                <a:srgbClr val="7030A0"/>
              </a:solidFill>
            </a:endParaRPr>
          </a:p>
        </p:txBody>
      </p:sp>
      <p:sp>
        <p:nvSpPr>
          <p:cNvPr id="25" name="Title 1">
            <a:extLst>
              <a:ext uri="{FF2B5EF4-FFF2-40B4-BE49-F238E27FC236}">
                <a16:creationId xmlns:a16="http://schemas.microsoft.com/office/drawing/2014/main" id="{A58D483D-250B-45A9-BB23-59164087A0C1}"/>
              </a:ext>
            </a:extLst>
          </p:cNvPr>
          <p:cNvSpPr txBox="1">
            <a:spLocks/>
          </p:cNvSpPr>
          <p:nvPr/>
        </p:nvSpPr>
        <p:spPr>
          <a:xfrm>
            <a:off x="0" y="0"/>
            <a:ext cx="13155562"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dirty="0"/>
          </a:p>
        </p:txBody>
      </p:sp>
      <p:cxnSp>
        <p:nvCxnSpPr>
          <p:cNvPr id="26" name="Straight Connector 25">
            <a:extLst>
              <a:ext uri="{FF2B5EF4-FFF2-40B4-BE49-F238E27FC236}">
                <a16:creationId xmlns:a16="http://schemas.microsoft.com/office/drawing/2014/main" id="{EBE01F70-C1F2-4097-BBC3-D63301A48E78}"/>
              </a:ext>
            </a:extLst>
          </p:cNvPr>
          <p:cNvCxnSpPr>
            <a:cxnSpLocks/>
          </p:cNvCxnSpPr>
          <p:nvPr/>
        </p:nvCxnSpPr>
        <p:spPr>
          <a:xfrm>
            <a:off x="0" y="1655090"/>
            <a:ext cx="12192000" cy="0"/>
          </a:xfrm>
          <a:prstGeom prst="line">
            <a:avLst/>
          </a:prstGeom>
          <a:ln w="57150"/>
        </p:spPr>
        <p:style>
          <a:lnRef idx="1">
            <a:schemeClr val="dk1"/>
          </a:lnRef>
          <a:fillRef idx="0">
            <a:schemeClr val="dk1"/>
          </a:fillRef>
          <a:effectRef idx="0">
            <a:schemeClr val="dk1"/>
          </a:effectRef>
          <a:fontRef idx="minor">
            <a:schemeClr val="tx1"/>
          </a:fontRef>
        </p:style>
      </p:cxnSp>
      <p:sp>
        <p:nvSpPr>
          <p:cNvPr id="37" name="Subtitle 2">
            <a:extLst>
              <a:ext uri="{FF2B5EF4-FFF2-40B4-BE49-F238E27FC236}">
                <a16:creationId xmlns:a16="http://schemas.microsoft.com/office/drawing/2014/main" id="{A41B5CDD-C423-4588-AFB3-E7451EA1EF66}"/>
              </a:ext>
            </a:extLst>
          </p:cNvPr>
          <p:cNvSpPr txBox="1">
            <a:spLocks/>
          </p:cNvSpPr>
          <p:nvPr/>
        </p:nvSpPr>
        <p:spPr>
          <a:xfrm>
            <a:off x="0" y="945125"/>
            <a:ext cx="12365935" cy="781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Laws of motion are the same in all inertial reference frames</a:t>
            </a:r>
          </a:p>
        </p:txBody>
      </p:sp>
      <p:sp>
        <p:nvSpPr>
          <p:cNvPr id="38" name="Title 1">
            <a:extLst>
              <a:ext uri="{FF2B5EF4-FFF2-40B4-BE49-F238E27FC236}">
                <a16:creationId xmlns:a16="http://schemas.microsoft.com/office/drawing/2014/main" id="{AA222FA9-5447-420F-8724-BB1CC86A30D4}"/>
              </a:ext>
            </a:extLst>
          </p:cNvPr>
          <p:cNvSpPr txBox="1">
            <a:spLocks/>
          </p:cNvSpPr>
          <p:nvPr/>
        </p:nvSpPr>
        <p:spPr>
          <a:xfrm>
            <a:off x="27653" y="-194187"/>
            <a:ext cx="10721009" cy="1619250"/>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rgbClr val="00B0F0"/>
                </a:solidFill>
              </a:rPr>
              <a:t>Galilean Principle of Relativity</a:t>
            </a:r>
            <a:endParaRPr lang="en-US" sz="96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9DABFE-533A-4ECE-8D3C-12BE326BF03B}"/>
                  </a:ext>
                </a:extLst>
              </p:cNvPr>
              <p:cNvSpPr txBox="1"/>
              <p:nvPr/>
            </p:nvSpPr>
            <p:spPr>
              <a:xfrm>
                <a:off x="283813" y="2704455"/>
                <a:ext cx="2912079" cy="923330"/>
              </a:xfrm>
              <a:prstGeom prst="rect">
                <a:avLst/>
              </a:prstGeom>
              <a:noFill/>
            </p:spPr>
            <p:txBody>
              <a:bodyPr wrap="none" rtlCol="0">
                <a:spAutoFit/>
              </a:bodyPr>
              <a:lstStyle/>
              <a:p>
                <a:r>
                  <a:rPr lang="en-US" sz="5400" dirty="0">
                    <a:solidFill>
                      <a:srgbClr val="00B050"/>
                    </a:solidFill>
                  </a:rPr>
                  <a:t>velocity </a:t>
                </a:r>
                <a14:m>
                  <m:oMath xmlns:m="http://schemas.openxmlformats.org/officeDocument/2006/math">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𝑣</m:t>
                        </m:r>
                      </m:e>
                    </m:acc>
                  </m:oMath>
                </a14:m>
                <a:endParaRPr lang="en-CA" sz="5400" dirty="0">
                  <a:solidFill>
                    <a:srgbClr val="00B050"/>
                  </a:solidFill>
                </a:endParaRPr>
              </a:p>
            </p:txBody>
          </p:sp>
        </mc:Choice>
        <mc:Fallback xmlns="">
          <p:sp>
            <p:nvSpPr>
              <p:cNvPr id="17" name="TextBox 16">
                <a:extLst>
                  <a:ext uri="{FF2B5EF4-FFF2-40B4-BE49-F238E27FC236}">
                    <a16:creationId xmlns:a16="http://schemas.microsoft.com/office/drawing/2014/main" id="{A19DABFE-533A-4ECE-8D3C-12BE326BF03B}"/>
                  </a:ext>
                </a:extLst>
              </p:cNvPr>
              <p:cNvSpPr txBox="1">
                <a:spLocks noRot="1" noChangeAspect="1" noMove="1" noResize="1" noEditPoints="1" noAdjustHandles="1" noChangeArrowheads="1" noChangeShapeType="1" noTextEdit="1"/>
              </p:cNvSpPr>
              <p:nvPr/>
            </p:nvSpPr>
            <p:spPr>
              <a:xfrm>
                <a:off x="283813" y="2704455"/>
                <a:ext cx="2912079" cy="923330"/>
              </a:xfrm>
              <a:prstGeom prst="rect">
                <a:avLst/>
              </a:prstGeom>
              <a:blipFill>
                <a:blip r:embed="rId8"/>
                <a:stretch>
                  <a:fillRect l="-11321"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7CDEB7C-D1F3-4814-BA16-D77C1CE4A60C}"/>
                  </a:ext>
                </a:extLst>
              </p:cNvPr>
              <p:cNvSpPr txBox="1"/>
              <p:nvPr/>
            </p:nvSpPr>
            <p:spPr>
              <a:xfrm>
                <a:off x="1543052" y="3832279"/>
                <a:ext cx="4059573" cy="923330"/>
              </a:xfrm>
              <a:prstGeom prst="rect">
                <a:avLst/>
              </a:prstGeom>
              <a:noFill/>
            </p:spPr>
            <p:txBody>
              <a:bodyPr wrap="none" rtlCol="0">
                <a:spAutoFit/>
              </a:bodyPr>
              <a:lstStyle/>
              <a:p>
                <a:r>
                  <a:rPr lang="en-US" sz="5400" dirty="0">
                    <a:solidFill>
                      <a:srgbClr val="7030A0"/>
                    </a:solidFill>
                  </a:rPr>
                  <a:t>momentum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𝑝</m:t>
                        </m:r>
                      </m:e>
                    </m:acc>
                  </m:oMath>
                </a14:m>
                <a:endParaRPr lang="en-CA" sz="5400" dirty="0">
                  <a:solidFill>
                    <a:srgbClr val="7030A0"/>
                  </a:solidFill>
                </a:endParaRPr>
              </a:p>
            </p:txBody>
          </p:sp>
        </mc:Choice>
        <mc:Fallback xmlns="">
          <p:sp>
            <p:nvSpPr>
              <p:cNvPr id="18" name="TextBox 17">
                <a:extLst>
                  <a:ext uri="{FF2B5EF4-FFF2-40B4-BE49-F238E27FC236}">
                    <a16:creationId xmlns:a16="http://schemas.microsoft.com/office/drawing/2014/main" id="{87CDEB7C-D1F3-4814-BA16-D77C1CE4A60C}"/>
                  </a:ext>
                </a:extLst>
              </p:cNvPr>
              <p:cNvSpPr txBox="1">
                <a:spLocks noRot="1" noChangeAspect="1" noMove="1" noResize="1" noEditPoints="1" noAdjustHandles="1" noChangeArrowheads="1" noChangeShapeType="1" noTextEdit="1"/>
              </p:cNvSpPr>
              <p:nvPr/>
            </p:nvSpPr>
            <p:spPr>
              <a:xfrm>
                <a:off x="1543052" y="3832279"/>
                <a:ext cx="4059573" cy="923330"/>
              </a:xfrm>
              <a:prstGeom prst="rect">
                <a:avLst/>
              </a:prstGeom>
              <a:blipFill>
                <a:blip r:embed="rId9"/>
                <a:stretch>
                  <a:fillRect l="-7958"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45FAA6-50D9-4271-A680-606B1AD6D8BB}"/>
                  </a:ext>
                </a:extLst>
              </p:cNvPr>
              <p:cNvSpPr txBox="1"/>
              <p:nvPr/>
            </p:nvSpPr>
            <p:spPr>
              <a:xfrm>
                <a:off x="452780" y="5259141"/>
                <a:ext cx="5031698" cy="923330"/>
              </a:xfrm>
              <a:prstGeom prst="rect">
                <a:avLst/>
              </a:prstGeom>
              <a:noFill/>
            </p:spPr>
            <p:txBody>
              <a:bodyPr wrap="none" rtlCol="0">
                <a:spAutoFit/>
              </a:bodyPr>
              <a:lstStyle/>
              <a:p>
                <a:r>
                  <a:rPr lang="en-US" sz="5400" dirty="0">
                    <a:solidFill>
                      <a:srgbClr val="F88F02"/>
                    </a:solidFill>
                  </a:rPr>
                  <a:t>kinetic energy </a:t>
                </a:r>
                <a14:m>
                  <m:oMath xmlns:m="http://schemas.openxmlformats.org/officeDocument/2006/math">
                    <m:sSub>
                      <m:sSubPr>
                        <m:ctrlPr>
                          <a:rPr lang="en-US" sz="5400" b="0" i="1" smtClean="0">
                            <a:solidFill>
                              <a:srgbClr val="F88F02"/>
                            </a:solidFill>
                            <a:latin typeface="Cambria Math" panose="02040503050406030204" pitchFamily="18" charset="0"/>
                          </a:rPr>
                        </m:ctrlPr>
                      </m:sSubPr>
                      <m:e>
                        <m:r>
                          <a:rPr lang="en-US" sz="5400" b="0" i="1" smtClean="0">
                            <a:solidFill>
                              <a:srgbClr val="F88F02"/>
                            </a:solidFill>
                            <a:latin typeface="Cambria Math" panose="02040503050406030204" pitchFamily="18" charset="0"/>
                          </a:rPr>
                          <m:t>𝐸</m:t>
                        </m:r>
                      </m:e>
                      <m:sub>
                        <m:r>
                          <a:rPr lang="en-US" sz="5400" b="0" i="1" smtClean="0">
                            <a:solidFill>
                              <a:srgbClr val="F88F02"/>
                            </a:solidFill>
                            <a:latin typeface="Cambria Math" panose="02040503050406030204" pitchFamily="18" charset="0"/>
                          </a:rPr>
                          <m:t>𝑘</m:t>
                        </m:r>
                      </m:sub>
                    </m:sSub>
                  </m:oMath>
                </a14:m>
                <a:endParaRPr lang="en-CA" sz="5400" dirty="0">
                  <a:solidFill>
                    <a:srgbClr val="F88F02"/>
                  </a:solidFill>
                </a:endParaRPr>
              </a:p>
            </p:txBody>
          </p:sp>
        </mc:Choice>
        <mc:Fallback xmlns="">
          <p:sp>
            <p:nvSpPr>
              <p:cNvPr id="19" name="TextBox 18">
                <a:extLst>
                  <a:ext uri="{FF2B5EF4-FFF2-40B4-BE49-F238E27FC236}">
                    <a16:creationId xmlns:a16="http://schemas.microsoft.com/office/drawing/2014/main" id="{1F45FAA6-50D9-4271-A680-606B1AD6D8BB}"/>
                  </a:ext>
                </a:extLst>
              </p:cNvPr>
              <p:cNvSpPr txBox="1">
                <a:spLocks noRot="1" noChangeAspect="1" noMove="1" noResize="1" noEditPoints="1" noAdjustHandles="1" noChangeArrowheads="1" noChangeShapeType="1" noTextEdit="1"/>
              </p:cNvSpPr>
              <p:nvPr/>
            </p:nvSpPr>
            <p:spPr>
              <a:xfrm>
                <a:off x="452780" y="5259141"/>
                <a:ext cx="5031698" cy="923330"/>
              </a:xfrm>
              <a:prstGeom prst="rect">
                <a:avLst/>
              </a:prstGeom>
              <a:blipFill>
                <a:blip r:embed="rId10"/>
                <a:stretch>
                  <a:fillRect l="-6416"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06D609F-0F3D-4229-9BB9-E59232F6494B}"/>
                  </a:ext>
                </a:extLst>
              </p:cNvPr>
              <p:cNvSpPr txBox="1"/>
              <p:nvPr/>
            </p:nvSpPr>
            <p:spPr>
              <a:xfrm>
                <a:off x="8699964" y="2524733"/>
                <a:ext cx="3604961" cy="830997"/>
              </a:xfrm>
              <a:prstGeom prst="rect">
                <a:avLst/>
              </a:prstGeom>
              <a:noFill/>
            </p:spPr>
            <p:txBody>
              <a:bodyPr wrap="none" rtlCol="0">
                <a:spAutoFit/>
              </a:bodyPr>
              <a:lstStyle/>
              <a:p>
                <a:r>
                  <a:rPr lang="en-US" sz="4800" dirty="0">
                    <a:solidFill>
                      <a:srgbClr val="002060"/>
                    </a:solidFill>
                  </a:rPr>
                  <a:t>space/size </a:t>
                </a:r>
                <a14:m>
                  <m:oMath xmlns:m="http://schemas.openxmlformats.org/officeDocument/2006/math">
                    <m:r>
                      <m:rPr>
                        <m:sty m:val="p"/>
                      </m:rPr>
                      <a:rPr lang="en-US" sz="4800" b="0" i="0" smtClean="0">
                        <a:solidFill>
                          <a:srgbClr val="002060"/>
                        </a:solidFill>
                        <a:latin typeface="Cambria Math" panose="02040503050406030204" pitchFamily="18" charset="0"/>
                      </a:rPr>
                      <m:t>Δ</m:t>
                    </m:r>
                    <m:r>
                      <a:rPr lang="en-US" sz="4800" b="0" i="1" smtClean="0">
                        <a:solidFill>
                          <a:srgbClr val="002060"/>
                        </a:solidFill>
                        <a:latin typeface="Cambria Math" panose="02040503050406030204" pitchFamily="18" charset="0"/>
                      </a:rPr>
                      <m:t>𝑥</m:t>
                    </m:r>
                  </m:oMath>
                </a14:m>
                <a:endParaRPr lang="en-CA" sz="4800" dirty="0">
                  <a:solidFill>
                    <a:srgbClr val="002060"/>
                  </a:solidFill>
                </a:endParaRPr>
              </a:p>
            </p:txBody>
          </p:sp>
        </mc:Choice>
        <mc:Fallback xmlns="">
          <p:sp>
            <p:nvSpPr>
              <p:cNvPr id="21" name="TextBox 20">
                <a:extLst>
                  <a:ext uri="{FF2B5EF4-FFF2-40B4-BE49-F238E27FC236}">
                    <a16:creationId xmlns:a16="http://schemas.microsoft.com/office/drawing/2014/main" id="{906D609F-0F3D-4229-9BB9-E59232F6494B}"/>
                  </a:ext>
                </a:extLst>
              </p:cNvPr>
              <p:cNvSpPr txBox="1">
                <a:spLocks noRot="1" noChangeAspect="1" noMove="1" noResize="1" noEditPoints="1" noAdjustHandles="1" noChangeArrowheads="1" noChangeShapeType="1" noTextEdit="1"/>
              </p:cNvSpPr>
              <p:nvPr/>
            </p:nvSpPr>
            <p:spPr>
              <a:xfrm>
                <a:off x="8699964" y="2524733"/>
                <a:ext cx="3604961" cy="830997"/>
              </a:xfrm>
              <a:prstGeom prst="rect">
                <a:avLst/>
              </a:prstGeom>
              <a:blipFill>
                <a:blip r:embed="rId16"/>
                <a:stretch>
                  <a:fillRect l="-7601" t="-16176"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301377D-2712-49F1-984D-82CB0BB79130}"/>
                  </a:ext>
                </a:extLst>
              </p:cNvPr>
              <p:cNvSpPr txBox="1"/>
              <p:nvPr/>
            </p:nvSpPr>
            <p:spPr>
              <a:xfrm>
                <a:off x="6102146" y="2486633"/>
                <a:ext cx="2331985" cy="923330"/>
              </a:xfrm>
              <a:prstGeom prst="rect">
                <a:avLst/>
              </a:prstGeom>
              <a:noFill/>
            </p:spPr>
            <p:txBody>
              <a:bodyPr wrap="none" rtlCol="0">
                <a:spAutoFit/>
              </a:bodyPr>
              <a:lstStyle/>
              <a:p>
                <a:r>
                  <a:rPr lang="en-US" sz="5400" dirty="0">
                    <a:solidFill>
                      <a:schemeClr val="accent6">
                        <a:lumMod val="50000"/>
                      </a:schemeClr>
                    </a:solidFill>
                  </a:rPr>
                  <a:t>time </a:t>
                </a:r>
                <a14:m>
                  <m:oMath xmlns:m="http://schemas.openxmlformats.org/officeDocument/2006/math">
                    <m:r>
                      <m:rPr>
                        <m:sty m:val="p"/>
                      </m:rPr>
                      <a:rPr lang="en-US" sz="5400" b="0" i="0" smtClean="0">
                        <a:solidFill>
                          <a:schemeClr val="accent6">
                            <a:lumMod val="50000"/>
                          </a:schemeClr>
                        </a:solidFill>
                        <a:latin typeface="Cambria Math" panose="02040503050406030204" pitchFamily="18" charset="0"/>
                      </a:rPr>
                      <m:t>Δ</m:t>
                    </m:r>
                    <m:r>
                      <a:rPr lang="en-US" sz="5400" b="0" i="1" smtClean="0">
                        <a:solidFill>
                          <a:schemeClr val="accent6">
                            <a:lumMod val="50000"/>
                          </a:schemeClr>
                        </a:solidFill>
                        <a:latin typeface="Cambria Math" panose="02040503050406030204" pitchFamily="18" charset="0"/>
                      </a:rPr>
                      <m:t>𝑡</m:t>
                    </m:r>
                  </m:oMath>
                </a14:m>
                <a:endParaRPr lang="en-CA" sz="5400" dirty="0">
                  <a:solidFill>
                    <a:schemeClr val="accent6">
                      <a:lumMod val="50000"/>
                    </a:schemeClr>
                  </a:solidFill>
                </a:endParaRPr>
              </a:p>
            </p:txBody>
          </p:sp>
        </mc:Choice>
        <mc:Fallback xmlns="">
          <p:sp>
            <p:nvSpPr>
              <p:cNvPr id="22" name="TextBox 21">
                <a:extLst>
                  <a:ext uri="{FF2B5EF4-FFF2-40B4-BE49-F238E27FC236}">
                    <a16:creationId xmlns:a16="http://schemas.microsoft.com/office/drawing/2014/main" id="{3301377D-2712-49F1-984D-82CB0BB79130}"/>
                  </a:ext>
                </a:extLst>
              </p:cNvPr>
              <p:cNvSpPr txBox="1">
                <a:spLocks noRot="1" noChangeAspect="1" noMove="1" noResize="1" noEditPoints="1" noAdjustHandles="1" noChangeArrowheads="1" noChangeShapeType="1" noTextEdit="1"/>
              </p:cNvSpPr>
              <p:nvPr/>
            </p:nvSpPr>
            <p:spPr>
              <a:xfrm>
                <a:off x="6102146" y="2486633"/>
                <a:ext cx="2331985" cy="923330"/>
              </a:xfrm>
              <a:prstGeom prst="rect">
                <a:avLst/>
              </a:prstGeom>
              <a:blipFill>
                <a:blip r:embed="rId17"/>
                <a:stretch>
                  <a:fillRect l="-13838"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5EA9F61-AE5E-47DC-9A4C-28EB375CA28B}"/>
                  </a:ext>
                </a:extLst>
              </p:cNvPr>
              <p:cNvSpPr txBox="1"/>
              <p:nvPr/>
            </p:nvSpPr>
            <p:spPr>
              <a:xfrm>
                <a:off x="7766514" y="3439133"/>
                <a:ext cx="2360583" cy="923330"/>
              </a:xfrm>
              <a:prstGeom prst="rect">
                <a:avLst/>
              </a:prstGeom>
              <a:noFill/>
            </p:spPr>
            <p:txBody>
              <a:bodyPr wrap="none" rtlCol="0">
                <a:spAutoFit/>
              </a:bodyPr>
              <a:lstStyle/>
              <a:p>
                <a:r>
                  <a:rPr lang="en-US" sz="5400" dirty="0">
                    <a:solidFill>
                      <a:schemeClr val="accent2">
                        <a:lumMod val="75000"/>
                      </a:schemeClr>
                    </a:solidFill>
                  </a:rPr>
                  <a:t>mass </a:t>
                </a:r>
                <a14:m>
                  <m:oMath xmlns:m="http://schemas.openxmlformats.org/officeDocument/2006/math">
                    <m:r>
                      <a:rPr lang="en-US" sz="5400" b="0" i="1" smtClean="0">
                        <a:solidFill>
                          <a:schemeClr val="accent2">
                            <a:lumMod val="75000"/>
                          </a:schemeClr>
                        </a:solidFill>
                        <a:latin typeface="Cambria Math" panose="02040503050406030204" pitchFamily="18" charset="0"/>
                      </a:rPr>
                      <m:t>𝑚</m:t>
                    </m:r>
                  </m:oMath>
                </a14:m>
                <a:endParaRPr lang="en-CA" sz="5400" dirty="0">
                  <a:solidFill>
                    <a:schemeClr val="accent2">
                      <a:lumMod val="75000"/>
                    </a:schemeClr>
                  </a:solidFill>
                </a:endParaRPr>
              </a:p>
            </p:txBody>
          </p:sp>
        </mc:Choice>
        <mc:Fallback xmlns="">
          <p:sp>
            <p:nvSpPr>
              <p:cNvPr id="23" name="TextBox 22">
                <a:extLst>
                  <a:ext uri="{FF2B5EF4-FFF2-40B4-BE49-F238E27FC236}">
                    <a16:creationId xmlns:a16="http://schemas.microsoft.com/office/drawing/2014/main" id="{E5EA9F61-AE5E-47DC-9A4C-28EB375CA28B}"/>
                  </a:ext>
                </a:extLst>
              </p:cNvPr>
              <p:cNvSpPr txBox="1">
                <a:spLocks noRot="1" noChangeAspect="1" noMove="1" noResize="1" noEditPoints="1" noAdjustHandles="1" noChangeArrowheads="1" noChangeShapeType="1" noTextEdit="1"/>
              </p:cNvSpPr>
              <p:nvPr/>
            </p:nvSpPr>
            <p:spPr>
              <a:xfrm>
                <a:off x="7766514" y="3439133"/>
                <a:ext cx="2360583" cy="923330"/>
              </a:xfrm>
              <a:prstGeom prst="rect">
                <a:avLst/>
              </a:prstGeom>
              <a:blipFill>
                <a:blip r:embed="rId18"/>
                <a:stretch>
                  <a:fillRect l="-13695" t="-17763" b="-39474"/>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9">
            <p14:nvContentPartPr>
              <p14:cNvPr id="7" name="Ink 6">
                <a:extLst>
                  <a:ext uri="{FF2B5EF4-FFF2-40B4-BE49-F238E27FC236}">
                    <a16:creationId xmlns:a16="http://schemas.microsoft.com/office/drawing/2014/main" id="{38BA8B67-9C45-43CD-A11B-AE76619A066F}"/>
                  </a:ext>
                </a:extLst>
              </p14:cNvPr>
              <p14:cNvContentPartPr/>
              <p14:nvPr>
                <p:extLst>
                  <p:ext uri="{42D2F446-02D8-4167-A562-619A0277C38B}">
                    <p15:isNarration xmlns:p15="http://schemas.microsoft.com/office/powerpoint/2012/main" val="1"/>
                  </p:ext>
                </p:extLst>
              </p14:nvPr>
            </p14:nvContentPartPr>
            <p14:xfrm>
              <a:off x="8728200" y="3295800"/>
              <a:ext cx="3431520" cy="153360"/>
            </p14:xfrm>
          </p:contentPart>
        </mc:Choice>
        <mc:Fallback xmlns="">
          <p:pic>
            <p:nvPicPr>
              <p:cNvPr id="7" name="Ink 6">
                <a:extLst>
                  <a:ext uri="{FF2B5EF4-FFF2-40B4-BE49-F238E27FC236}">
                    <a16:creationId xmlns:a16="http://schemas.microsoft.com/office/drawing/2014/main" id="{38BA8B67-9C45-43CD-A11B-AE76619A066F}"/>
                  </a:ext>
                </a:extLst>
              </p:cNvPr>
              <p:cNvPicPr>
                <a:picLocks noGrp="1" noRot="1" noChangeAspect="1" noMove="1" noResize="1" noEditPoints="1" noAdjustHandles="1" noChangeArrowheads="1" noChangeShapeType="1"/>
              </p:cNvPicPr>
              <p:nvPr/>
            </p:nvPicPr>
            <p:blipFill>
              <a:blip r:embed="rId23"/>
              <a:stretch>
                <a:fillRect/>
              </a:stretch>
            </p:blipFill>
            <p:spPr>
              <a:xfrm>
                <a:off x="8718840" y="3286440"/>
                <a:ext cx="3450240" cy="172080"/>
              </a:xfrm>
              <a:prstGeom prst="rect">
                <a:avLst/>
              </a:prstGeom>
            </p:spPr>
          </p:pic>
        </mc:Fallback>
      </mc:AlternateContent>
    </p:spTree>
    <p:custDataLst>
      <p:tags r:id="rId1"/>
    </p:custDataLst>
    <p:extLst>
      <p:ext uri="{BB962C8B-B14F-4D97-AF65-F5344CB8AC3E}">
        <p14:creationId xmlns:p14="http://schemas.microsoft.com/office/powerpoint/2010/main" val="291014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1069">
        <p159:morph option="byObject"/>
      </p:transition>
    </mc:Choice>
    <mc:Fallback xmlns="">
      <p:transition spd="slow" advTm="210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17" grpId="0"/>
      <p:bldP spid="18" grpId="0"/>
      <p:bldP spid="19" grpId="0"/>
      <p:bldP spid="21" grpId="0"/>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630F89-278A-4E68-BFBF-D207A44200CF}"/>
              </a:ext>
            </a:extLst>
          </p:cNvPr>
          <p:cNvSpPr txBox="1"/>
          <p:nvPr/>
        </p:nvSpPr>
        <p:spPr>
          <a:xfrm>
            <a:off x="201477" y="1714813"/>
            <a:ext cx="5887446" cy="830997"/>
          </a:xfrm>
          <a:prstGeom prst="rect">
            <a:avLst/>
          </a:prstGeom>
          <a:noFill/>
        </p:spPr>
        <p:txBody>
          <a:bodyPr wrap="none" rtlCol="0">
            <a:spAutoFit/>
          </a:bodyPr>
          <a:lstStyle/>
          <a:p>
            <a:r>
              <a:rPr lang="en-US" sz="4800" dirty="0"/>
              <a:t>Things we disagree on:</a:t>
            </a:r>
            <a:endParaRPr lang="en-CA" sz="4800" dirty="0"/>
          </a:p>
        </p:txBody>
      </p:sp>
      <p:sp>
        <p:nvSpPr>
          <p:cNvPr id="12" name="TextBox 11">
            <a:extLst>
              <a:ext uri="{FF2B5EF4-FFF2-40B4-BE49-F238E27FC236}">
                <a16:creationId xmlns:a16="http://schemas.microsoft.com/office/drawing/2014/main" id="{F36A790D-29BF-4A61-B9CE-280F38B15C91}"/>
              </a:ext>
            </a:extLst>
          </p:cNvPr>
          <p:cNvSpPr txBox="1"/>
          <p:nvPr/>
        </p:nvSpPr>
        <p:spPr>
          <a:xfrm>
            <a:off x="6708182" y="1712231"/>
            <a:ext cx="5182124" cy="830997"/>
          </a:xfrm>
          <a:prstGeom prst="rect">
            <a:avLst/>
          </a:prstGeom>
          <a:noFill/>
        </p:spPr>
        <p:txBody>
          <a:bodyPr wrap="none" rtlCol="0">
            <a:spAutoFit/>
          </a:bodyPr>
          <a:lstStyle/>
          <a:p>
            <a:r>
              <a:rPr lang="en-US" sz="4800" dirty="0"/>
              <a:t>Things we agree on:</a:t>
            </a:r>
            <a:endParaRPr lang="en-CA" sz="4800" dirty="0"/>
          </a:p>
        </p:txBody>
      </p:sp>
      <p:cxnSp>
        <p:nvCxnSpPr>
          <p:cNvPr id="8" name="Straight Connector 7">
            <a:extLst>
              <a:ext uri="{FF2B5EF4-FFF2-40B4-BE49-F238E27FC236}">
                <a16:creationId xmlns:a16="http://schemas.microsoft.com/office/drawing/2014/main" id="{277FA352-446E-4B40-88EF-0E737194C546}"/>
              </a:ext>
            </a:extLst>
          </p:cNvPr>
          <p:cNvCxnSpPr>
            <a:cxnSpLocks/>
          </p:cNvCxnSpPr>
          <p:nvPr/>
        </p:nvCxnSpPr>
        <p:spPr>
          <a:xfrm>
            <a:off x="6090834" y="1651819"/>
            <a:ext cx="0" cy="5206181"/>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15936C-3181-402D-A955-4D66527AC1A4}"/>
                  </a:ext>
                </a:extLst>
              </p:cNvPr>
              <p:cNvSpPr txBox="1"/>
              <p:nvPr/>
            </p:nvSpPr>
            <p:spPr>
              <a:xfrm>
                <a:off x="6158284" y="5823063"/>
                <a:ext cx="2411686" cy="920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𝐹</m:t>
                          </m:r>
                        </m:e>
                      </m:acc>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𝑚</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𝑎</m:t>
                          </m:r>
                        </m:e>
                      </m:acc>
                    </m:oMath>
                  </m:oMathPara>
                </a14:m>
                <a:endParaRPr lang="en-CA" sz="4800" dirty="0">
                  <a:solidFill>
                    <a:srgbClr val="FF0000"/>
                  </a:solidFill>
                </a:endParaRPr>
              </a:p>
            </p:txBody>
          </p:sp>
        </mc:Choice>
        <mc:Fallback xmlns="">
          <p:sp>
            <p:nvSpPr>
              <p:cNvPr id="27" name="TextBox 26">
                <a:extLst>
                  <a:ext uri="{FF2B5EF4-FFF2-40B4-BE49-F238E27FC236}">
                    <a16:creationId xmlns:a16="http://schemas.microsoft.com/office/drawing/2014/main" id="{A315936C-3181-402D-A955-4D66527AC1A4}"/>
                  </a:ext>
                </a:extLst>
              </p:cNvPr>
              <p:cNvSpPr txBox="1">
                <a:spLocks noRot="1" noChangeAspect="1" noMove="1" noResize="1" noEditPoints="1" noAdjustHandles="1" noChangeArrowheads="1" noChangeShapeType="1" noTextEdit="1"/>
              </p:cNvSpPr>
              <p:nvPr/>
            </p:nvSpPr>
            <p:spPr>
              <a:xfrm>
                <a:off x="6158284" y="5823063"/>
                <a:ext cx="2411686" cy="92063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0D1630-1DF3-4ECE-B7DA-663735205768}"/>
                  </a:ext>
                </a:extLst>
              </p:cNvPr>
              <p:cNvSpPr txBox="1"/>
              <p:nvPr/>
            </p:nvSpPr>
            <p:spPr>
              <a:xfrm>
                <a:off x="8734212" y="5828865"/>
                <a:ext cx="3613040" cy="843244"/>
              </a:xfrm>
              <a:prstGeom prst="rect">
                <a:avLst/>
              </a:prstGeom>
              <a:noFill/>
            </p:spPr>
            <p:txBody>
              <a:bodyPr wrap="none" rtlCol="0">
                <a:spAutoFit/>
              </a:bodyPr>
              <a:lstStyle/>
              <a:p>
                <a14:m>
                  <m:oMath xmlns:m="http://schemas.openxmlformats.org/officeDocument/2006/math">
                    <m:sSub>
                      <m:sSubPr>
                        <m:ctrlPr>
                          <a:rPr lang="en-US" sz="3600" i="1">
                            <a:solidFill>
                              <a:srgbClr val="0070C0"/>
                            </a:solidFill>
                            <a:latin typeface="Cambria Math" panose="02040503050406030204" pitchFamily="18" charset="0"/>
                          </a:rPr>
                        </m:ctrlPr>
                      </m:sSubPr>
                      <m:e>
                        <m:acc>
                          <m:accPr>
                            <m:chr m:val="⃗"/>
                            <m:ctrlPr>
                              <a:rPr lang="en-US" sz="3600" i="1">
                                <a:solidFill>
                                  <a:srgbClr val="0070C0"/>
                                </a:solidFill>
                                <a:latin typeface="Cambria Math" panose="02040503050406030204" pitchFamily="18" charset="0"/>
                              </a:rPr>
                            </m:ctrlPr>
                          </m:accPr>
                          <m:e>
                            <m:r>
                              <a:rPr lang="en-US" sz="3600" i="1">
                                <a:solidFill>
                                  <a:srgbClr val="0070C0"/>
                                </a:solidFill>
                                <a:latin typeface="Cambria Math" panose="02040503050406030204" pitchFamily="18" charset="0"/>
                              </a:rPr>
                              <m:t>𝐹</m:t>
                            </m:r>
                          </m:e>
                        </m:acc>
                      </m:e>
                      <m:sub>
                        <m:r>
                          <a:rPr lang="en-US" sz="3600" i="1">
                            <a:solidFill>
                              <a:srgbClr val="0070C0"/>
                            </a:solidFill>
                            <a:latin typeface="Cambria Math" panose="02040503050406030204" pitchFamily="18" charset="0"/>
                          </a:rPr>
                          <m:t>𝐺</m:t>
                        </m:r>
                      </m:sub>
                    </m:sSub>
                    <m:r>
                      <a:rPr lang="en-US" sz="3600" i="1">
                        <a:solidFill>
                          <a:srgbClr val="0070C0"/>
                        </a:solidFill>
                        <a:latin typeface="Cambria Math" panose="02040503050406030204" pitchFamily="18" charset="0"/>
                      </a:rPr>
                      <m:t>=</m:t>
                    </m:r>
                    <m:r>
                      <a:rPr lang="en-US" sz="3600" i="1">
                        <a:solidFill>
                          <a:srgbClr val="0070C0"/>
                        </a:solidFill>
                        <a:latin typeface="Cambria Math" panose="02040503050406030204" pitchFamily="18" charset="0"/>
                      </a:rPr>
                      <m:t>𝐺</m:t>
                    </m:r>
                    <m:f>
                      <m:fPr>
                        <m:ctrlPr>
                          <a:rPr lang="en-US" sz="3600" i="1">
                            <a:solidFill>
                              <a:srgbClr val="0070C0"/>
                            </a:solidFill>
                            <a:latin typeface="Cambria Math" panose="02040503050406030204" pitchFamily="18" charset="0"/>
                          </a:rPr>
                        </m:ctrlPr>
                      </m:fPr>
                      <m:num>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𝑚</m:t>
                            </m:r>
                          </m:e>
                          <m:sub>
                            <m:r>
                              <a:rPr lang="en-US" sz="3600" i="1">
                                <a:solidFill>
                                  <a:srgbClr val="0070C0"/>
                                </a:solidFill>
                                <a:latin typeface="Cambria Math" panose="02040503050406030204" pitchFamily="18" charset="0"/>
                              </a:rPr>
                              <m:t>1</m:t>
                            </m:r>
                          </m:sub>
                        </m:sSub>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𝑚</m:t>
                            </m:r>
                          </m:e>
                          <m:sub>
                            <m:r>
                              <a:rPr lang="en-US" sz="3600" i="1">
                                <a:solidFill>
                                  <a:srgbClr val="0070C0"/>
                                </a:solidFill>
                                <a:latin typeface="Cambria Math" panose="02040503050406030204" pitchFamily="18" charset="0"/>
                              </a:rPr>
                              <m:t>2</m:t>
                            </m:r>
                          </m:sub>
                        </m:sSub>
                      </m:num>
                      <m:den>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𝑟</m:t>
                            </m:r>
                          </m:e>
                          <m:sup>
                            <m:r>
                              <a:rPr lang="en-US" sz="3600" i="1">
                                <a:solidFill>
                                  <a:srgbClr val="0070C0"/>
                                </a:solidFill>
                                <a:latin typeface="Cambria Math" panose="02040503050406030204" pitchFamily="18" charset="0"/>
                              </a:rPr>
                              <m:t>2</m:t>
                            </m:r>
                          </m:sup>
                        </m:sSup>
                      </m:den>
                    </m:f>
                  </m:oMath>
                </a14:m>
                <a:r>
                  <a:rPr lang="en-US" sz="3600" dirty="0">
                    <a:solidFill>
                      <a:srgbClr val="0070C0"/>
                    </a:solidFill>
                  </a:rPr>
                  <a:t> </a:t>
                </a:r>
                <a14:m>
                  <m:oMath xmlns:m="http://schemas.openxmlformats.org/officeDocument/2006/math">
                    <m:r>
                      <a:rPr lang="en-US" sz="2400" i="1">
                        <a:solidFill>
                          <a:srgbClr val="0070C0"/>
                        </a:solidFill>
                        <a:latin typeface="Cambria Math" panose="02040503050406030204" pitchFamily="18" charset="0"/>
                      </a:rPr>
                      <m:t>(−</m:t>
                    </m:r>
                    <m:acc>
                      <m:accPr>
                        <m:chr m:val="̂"/>
                        <m:ctrlPr>
                          <a:rPr lang="en-US" sz="2400" i="1">
                            <a:solidFill>
                              <a:srgbClr val="0070C0"/>
                            </a:solidFill>
                            <a:latin typeface="Cambria Math" panose="02040503050406030204" pitchFamily="18" charset="0"/>
                          </a:rPr>
                        </m:ctrlPr>
                      </m:accPr>
                      <m:e>
                        <m:r>
                          <a:rPr lang="en-US" sz="2400" i="1">
                            <a:solidFill>
                              <a:srgbClr val="0070C0"/>
                            </a:solidFill>
                            <a:latin typeface="Cambria Math" panose="02040503050406030204" pitchFamily="18" charset="0"/>
                          </a:rPr>
                          <m:t>𝑟</m:t>
                        </m:r>
                      </m:e>
                    </m:acc>
                    <m:r>
                      <a:rPr lang="en-US" sz="2400" i="1">
                        <a:solidFill>
                          <a:srgbClr val="0070C0"/>
                        </a:solidFill>
                        <a:latin typeface="Cambria Math" panose="02040503050406030204" pitchFamily="18" charset="0"/>
                      </a:rPr>
                      <m:t>)</m:t>
                    </m:r>
                  </m:oMath>
                </a14:m>
                <a:r>
                  <a:rPr lang="en-CA" sz="3600" dirty="0">
                    <a:solidFill>
                      <a:srgbClr val="0070C0"/>
                    </a:solidFill>
                  </a:rPr>
                  <a:t> </a:t>
                </a:r>
              </a:p>
            </p:txBody>
          </p:sp>
        </mc:Choice>
        <mc:Fallback xmlns="">
          <p:sp>
            <p:nvSpPr>
              <p:cNvPr id="28" name="TextBox 27">
                <a:extLst>
                  <a:ext uri="{FF2B5EF4-FFF2-40B4-BE49-F238E27FC236}">
                    <a16:creationId xmlns:a16="http://schemas.microsoft.com/office/drawing/2014/main" id="{260D1630-1DF3-4ECE-B7DA-663735205768}"/>
                  </a:ext>
                </a:extLst>
              </p:cNvPr>
              <p:cNvSpPr txBox="1">
                <a:spLocks noRot="1" noChangeAspect="1" noMove="1" noResize="1" noEditPoints="1" noAdjustHandles="1" noChangeArrowheads="1" noChangeShapeType="1" noTextEdit="1"/>
              </p:cNvSpPr>
              <p:nvPr/>
            </p:nvSpPr>
            <p:spPr>
              <a:xfrm>
                <a:off x="8734212" y="5828865"/>
                <a:ext cx="3613040" cy="843244"/>
              </a:xfrm>
              <a:prstGeom prst="rect">
                <a:avLst/>
              </a:prstGeom>
              <a:blipFill>
                <a:blip r:embed="rId7"/>
                <a:stretch>
                  <a:fillRect/>
                </a:stretch>
              </a:blipFill>
            </p:spPr>
            <p:txBody>
              <a:bodyPr/>
              <a:lstStyle/>
              <a:p>
                <a:r>
                  <a:rPr lang="en-CA">
                    <a:noFill/>
                  </a:rPr>
                  <a:t> </a:t>
                </a:r>
              </a:p>
            </p:txBody>
          </p:sp>
        </mc:Fallback>
      </mc:AlternateContent>
      <p:sp>
        <p:nvSpPr>
          <p:cNvPr id="29" name="TextBox 28">
            <a:extLst>
              <a:ext uri="{FF2B5EF4-FFF2-40B4-BE49-F238E27FC236}">
                <a16:creationId xmlns:a16="http://schemas.microsoft.com/office/drawing/2014/main" id="{2CC17ECE-363C-4449-90F6-B7D8440AC25B}"/>
              </a:ext>
            </a:extLst>
          </p:cNvPr>
          <p:cNvSpPr txBox="1"/>
          <p:nvPr/>
        </p:nvSpPr>
        <p:spPr>
          <a:xfrm>
            <a:off x="6780191" y="4797224"/>
            <a:ext cx="4595938" cy="923330"/>
          </a:xfrm>
          <a:prstGeom prst="rect">
            <a:avLst/>
          </a:prstGeom>
          <a:noFill/>
        </p:spPr>
        <p:txBody>
          <a:bodyPr wrap="none" rtlCol="0">
            <a:spAutoFit/>
          </a:bodyPr>
          <a:lstStyle/>
          <a:p>
            <a:r>
              <a:rPr lang="en-US" sz="5400" b="1" dirty="0">
                <a:solidFill>
                  <a:srgbClr val="7030A0"/>
                </a:solidFill>
              </a:rPr>
              <a:t>Laws of motion</a:t>
            </a:r>
            <a:endParaRPr lang="en-CA" sz="5400" b="1" dirty="0">
              <a:solidFill>
                <a:srgbClr val="7030A0"/>
              </a:solidFill>
            </a:endParaRPr>
          </a:p>
        </p:txBody>
      </p:sp>
      <p:sp>
        <p:nvSpPr>
          <p:cNvPr id="25" name="Title 1">
            <a:extLst>
              <a:ext uri="{FF2B5EF4-FFF2-40B4-BE49-F238E27FC236}">
                <a16:creationId xmlns:a16="http://schemas.microsoft.com/office/drawing/2014/main" id="{A58D483D-250B-45A9-BB23-59164087A0C1}"/>
              </a:ext>
            </a:extLst>
          </p:cNvPr>
          <p:cNvSpPr txBox="1">
            <a:spLocks/>
          </p:cNvSpPr>
          <p:nvPr/>
        </p:nvSpPr>
        <p:spPr>
          <a:xfrm>
            <a:off x="0" y="0"/>
            <a:ext cx="13155562"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dirty="0"/>
          </a:p>
        </p:txBody>
      </p:sp>
      <p:cxnSp>
        <p:nvCxnSpPr>
          <p:cNvPr id="26" name="Straight Connector 25">
            <a:extLst>
              <a:ext uri="{FF2B5EF4-FFF2-40B4-BE49-F238E27FC236}">
                <a16:creationId xmlns:a16="http://schemas.microsoft.com/office/drawing/2014/main" id="{EBE01F70-C1F2-4097-BBC3-D63301A48E78}"/>
              </a:ext>
            </a:extLst>
          </p:cNvPr>
          <p:cNvCxnSpPr>
            <a:cxnSpLocks/>
          </p:cNvCxnSpPr>
          <p:nvPr/>
        </p:nvCxnSpPr>
        <p:spPr>
          <a:xfrm>
            <a:off x="0" y="1655090"/>
            <a:ext cx="12192000" cy="0"/>
          </a:xfrm>
          <a:prstGeom prst="line">
            <a:avLst/>
          </a:prstGeom>
          <a:ln w="57150"/>
        </p:spPr>
        <p:style>
          <a:lnRef idx="1">
            <a:schemeClr val="dk1"/>
          </a:lnRef>
          <a:fillRef idx="0">
            <a:schemeClr val="dk1"/>
          </a:fillRef>
          <a:effectRef idx="0">
            <a:schemeClr val="dk1"/>
          </a:effectRef>
          <a:fontRef idx="minor">
            <a:schemeClr val="tx1"/>
          </a:fontRef>
        </p:style>
      </p:cxnSp>
      <p:sp>
        <p:nvSpPr>
          <p:cNvPr id="37" name="Subtitle 2">
            <a:extLst>
              <a:ext uri="{FF2B5EF4-FFF2-40B4-BE49-F238E27FC236}">
                <a16:creationId xmlns:a16="http://schemas.microsoft.com/office/drawing/2014/main" id="{A41B5CDD-C423-4588-AFB3-E7451EA1EF66}"/>
              </a:ext>
            </a:extLst>
          </p:cNvPr>
          <p:cNvSpPr txBox="1">
            <a:spLocks/>
          </p:cNvSpPr>
          <p:nvPr/>
        </p:nvSpPr>
        <p:spPr>
          <a:xfrm>
            <a:off x="0" y="945125"/>
            <a:ext cx="12365935" cy="781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Laws of motion are the same in all inertial reference frames</a:t>
            </a:r>
          </a:p>
        </p:txBody>
      </p:sp>
      <p:sp>
        <p:nvSpPr>
          <p:cNvPr id="38" name="Title 1">
            <a:extLst>
              <a:ext uri="{FF2B5EF4-FFF2-40B4-BE49-F238E27FC236}">
                <a16:creationId xmlns:a16="http://schemas.microsoft.com/office/drawing/2014/main" id="{AA222FA9-5447-420F-8724-BB1CC86A30D4}"/>
              </a:ext>
            </a:extLst>
          </p:cNvPr>
          <p:cNvSpPr txBox="1">
            <a:spLocks/>
          </p:cNvSpPr>
          <p:nvPr/>
        </p:nvSpPr>
        <p:spPr>
          <a:xfrm>
            <a:off x="27653" y="-194187"/>
            <a:ext cx="10721009" cy="1619250"/>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rgbClr val="00B0F0"/>
                </a:solidFill>
              </a:rPr>
              <a:t>Galilean Principle of Relativity</a:t>
            </a:r>
            <a:endParaRPr lang="en-US" sz="96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9DABFE-533A-4ECE-8D3C-12BE326BF03B}"/>
                  </a:ext>
                </a:extLst>
              </p:cNvPr>
              <p:cNvSpPr txBox="1"/>
              <p:nvPr/>
            </p:nvSpPr>
            <p:spPr>
              <a:xfrm>
                <a:off x="283813" y="3828405"/>
                <a:ext cx="2912079" cy="923330"/>
              </a:xfrm>
              <a:prstGeom prst="rect">
                <a:avLst/>
              </a:prstGeom>
              <a:noFill/>
            </p:spPr>
            <p:txBody>
              <a:bodyPr wrap="none" rtlCol="0">
                <a:spAutoFit/>
              </a:bodyPr>
              <a:lstStyle/>
              <a:p>
                <a:r>
                  <a:rPr lang="en-US" sz="5400" dirty="0">
                    <a:solidFill>
                      <a:srgbClr val="00B050"/>
                    </a:solidFill>
                  </a:rPr>
                  <a:t>velocity </a:t>
                </a:r>
                <a14:m>
                  <m:oMath xmlns:m="http://schemas.openxmlformats.org/officeDocument/2006/math">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𝑣</m:t>
                        </m:r>
                      </m:e>
                    </m:acc>
                  </m:oMath>
                </a14:m>
                <a:endParaRPr lang="en-CA" sz="5400" dirty="0">
                  <a:solidFill>
                    <a:srgbClr val="00B050"/>
                  </a:solidFill>
                </a:endParaRPr>
              </a:p>
            </p:txBody>
          </p:sp>
        </mc:Choice>
        <mc:Fallback xmlns="">
          <p:sp>
            <p:nvSpPr>
              <p:cNvPr id="17" name="TextBox 16">
                <a:extLst>
                  <a:ext uri="{FF2B5EF4-FFF2-40B4-BE49-F238E27FC236}">
                    <a16:creationId xmlns:a16="http://schemas.microsoft.com/office/drawing/2014/main" id="{A19DABFE-533A-4ECE-8D3C-12BE326BF03B}"/>
                  </a:ext>
                </a:extLst>
              </p:cNvPr>
              <p:cNvSpPr txBox="1">
                <a:spLocks noRot="1" noChangeAspect="1" noMove="1" noResize="1" noEditPoints="1" noAdjustHandles="1" noChangeArrowheads="1" noChangeShapeType="1" noTextEdit="1"/>
              </p:cNvSpPr>
              <p:nvPr/>
            </p:nvSpPr>
            <p:spPr>
              <a:xfrm>
                <a:off x="283813" y="3828405"/>
                <a:ext cx="2912079" cy="923330"/>
              </a:xfrm>
              <a:prstGeom prst="rect">
                <a:avLst/>
              </a:prstGeom>
              <a:blipFill>
                <a:blip r:embed="rId8"/>
                <a:stretch>
                  <a:fillRect l="-11321"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7CDEB7C-D1F3-4814-BA16-D77C1CE4A60C}"/>
                  </a:ext>
                </a:extLst>
              </p:cNvPr>
              <p:cNvSpPr txBox="1"/>
              <p:nvPr/>
            </p:nvSpPr>
            <p:spPr>
              <a:xfrm>
                <a:off x="1543052" y="4708579"/>
                <a:ext cx="4059573" cy="923330"/>
              </a:xfrm>
              <a:prstGeom prst="rect">
                <a:avLst/>
              </a:prstGeom>
              <a:noFill/>
            </p:spPr>
            <p:txBody>
              <a:bodyPr wrap="none" rtlCol="0">
                <a:spAutoFit/>
              </a:bodyPr>
              <a:lstStyle/>
              <a:p>
                <a:r>
                  <a:rPr lang="en-US" sz="5400" dirty="0">
                    <a:solidFill>
                      <a:srgbClr val="7030A0"/>
                    </a:solidFill>
                  </a:rPr>
                  <a:t>momentum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𝑝</m:t>
                        </m:r>
                      </m:e>
                    </m:acc>
                  </m:oMath>
                </a14:m>
                <a:endParaRPr lang="en-CA" sz="5400" dirty="0">
                  <a:solidFill>
                    <a:srgbClr val="7030A0"/>
                  </a:solidFill>
                </a:endParaRPr>
              </a:p>
            </p:txBody>
          </p:sp>
        </mc:Choice>
        <mc:Fallback xmlns="">
          <p:sp>
            <p:nvSpPr>
              <p:cNvPr id="18" name="TextBox 17">
                <a:extLst>
                  <a:ext uri="{FF2B5EF4-FFF2-40B4-BE49-F238E27FC236}">
                    <a16:creationId xmlns:a16="http://schemas.microsoft.com/office/drawing/2014/main" id="{87CDEB7C-D1F3-4814-BA16-D77C1CE4A60C}"/>
                  </a:ext>
                </a:extLst>
              </p:cNvPr>
              <p:cNvSpPr txBox="1">
                <a:spLocks noRot="1" noChangeAspect="1" noMove="1" noResize="1" noEditPoints="1" noAdjustHandles="1" noChangeArrowheads="1" noChangeShapeType="1" noTextEdit="1"/>
              </p:cNvSpPr>
              <p:nvPr/>
            </p:nvSpPr>
            <p:spPr>
              <a:xfrm>
                <a:off x="1543052" y="4708579"/>
                <a:ext cx="4059573" cy="923330"/>
              </a:xfrm>
              <a:prstGeom prst="rect">
                <a:avLst/>
              </a:prstGeom>
              <a:blipFill>
                <a:blip r:embed="rId9"/>
                <a:stretch>
                  <a:fillRect l="-7958" t="-17763" b="-3947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45FAA6-50D9-4271-A680-606B1AD6D8BB}"/>
                  </a:ext>
                </a:extLst>
              </p:cNvPr>
              <p:cNvSpPr txBox="1"/>
              <p:nvPr/>
            </p:nvSpPr>
            <p:spPr>
              <a:xfrm>
                <a:off x="452780" y="5792541"/>
                <a:ext cx="5031698" cy="923330"/>
              </a:xfrm>
              <a:prstGeom prst="rect">
                <a:avLst/>
              </a:prstGeom>
              <a:noFill/>
            </p:spPr>
            <p:txBody>
              <a:bodyPr wrap="none" rtlCol="0">
                <a:spAutoFit/>
              </a:bodyPr>
              <a:lstStyle/>
              <a:p>
                <a:r>
                  <a:rPr lang="en-US" sz="5400" dirty="0">
                    <a:solidFill>
                      <a:srgbClr val="F88F02"/>
                    </a:solidFill>
                  </a:rPr>
                  <a:t>kinetic energy </a:t>
                </a:r>
                <a14:m>
                  <m:oMath xmlns:m="http://schemas.openxmlformats.org/officeDocument/2006/math">
                    <m:sSub>
                      <m:sSubPr>
                        <m:ctrlPr>
                          <a:rPr lang="en-US" sz="5400" b="0" i="1" smtClean="0">
                            <a:solidFill>
                              <a:srgbClr val="F88F02"/>
                            </a:solidFill>
                            <a:latin typeface="Cambria Math" panose="02040503050406030204" pitchFamily="18" charset="0"/>
                          </a:rPr>
                        </m:ctrlPr>
                      </m:sSubPr>
                      <m:e>
                        <m:r>
                          <a:rPr lang="en-US" sz="5400" b="0" i="1" smtClean="0">
                            <a:solidFill>
                              <a:srgbClr val="F88F02"/>
                            </a:solidFill>
                            <a:latin typeface="Cambria Math" panose="02040503050406030204" pitchFamily="18" charset="0"/>
                          </a:rPr>
                          <m:t>𝐸</m:t>
                        </m:r>
                      </m:e>
                      <m:sub>
                        <m:r>
                          <a:rPr lang="en-US" sz="5400" b="0" i="1" smtClean="0">
                            <a:solidFill>
                              <a:srgbClr val="F88F02"/>
                            </a:solidFill>
                            <a:latin typeface="Cambria Math" panose="02040503050406030204" pitchFamily="18" charset="0"/>
                          </a:rPr>
                          <m:t>𝑘</m:t>
                        </m:r>
                      </m:sub>
                    </m:sSub>
                  </m:oMath>
                </a14:m>
                <a:endParaRPr lang="en-CA" sz="5400" dirty="0">
                  <a:solidFill>
                    <a:srgbClr val="F88F02"/>
                  </a:solidFill>
                </a:endParaRPr>
              </a:p>
            </p:txBody>
          </p:sp>
        </mc:Choice>
        <mc:Fallback xmlns="">
          <p:sp>
            <p:nvSpPr>
              <p:cNvPr id="19" name="TextBox 18">
                <a:extLst>
                  <a:ext uri="{FF2B5EF4-FFF2-40B4-BE49-F238E27FC236}">
                    <a16:creationId xmlns:a16="http://schemas.microsoft.com/office/drawing/2014/main" id="{1F45FAA6-50D9-4271-A680-606B1AD6D8BB}"/>
                  </a:ext>
                </a:extLst>
              </p:cNvPr>
              <p:cNvSpPr txBox="1">
                <a:spLocks noRot="1" noChangeAspect="1" noMove="1" noResize="1" noEditPoints="1" noAdjustHandles="1" noChangeArrowheads="1" noChangeShapeType="1" noTextEdit="1"/>
              </p:cNvSpPr>
              <p:nvPr/>
            </p:nvSpPr>
            <p:spPr>
              <a:xfrm>
                <a:off x="452780" y="5792541"/>
                <a:ext cx="5031698" cy="923330"/>
              </a:xfrm>
              <a:prstGeom prst="rect">
                <a:avLst/>
              </a:prstGeom>
              <a:blipFill>
                <a:blip r:embed="rId10"/>
                <a:stretch>
                  <a:fillRect l="-6416" t="-17763" b="-3947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06D609F-0F3D-4229-9BB9-E59232F6494B}"/>
                  </a:ext>
                </a:extLst>
              </p:cNvPr>
              <p:cNvSpPr txBox="1"/>
              <p:nvPr/>
            </p:nvSpPr>
            <p:spPr>
              <a:xfrm>
                <a:off x="8699964" y="2524733"/>
                <a:ext cx="3604961" cy="830997"/>
              </a:xfrm>
              <a:prstGeom prst="rect">
                <a:avLst/>
              </a:prstGeom>
              <a:noFill/>
            </p:spPr>
            <p:txBody>
              <a:bodyPr wrap="none" rtlCol="0">
                <a:spAutoFit/>
              </a:bodyPr>
              <a:lstStyle/>
              <a:p>
                <a:r>
                  <a:rPr lang="en-US" sz="4800" dirty="0">
                    <a:solidFill>
                      <a:srgbClr val="002060"/>
                    </a:solidFill>
                  </a:rPr>
                  <a:t>space/size </a:t>
                </a:r>
                <a14:m>
                  <m:oMath xmlns:m="http://schemas.openxmlformats.org/officeDocument/2006/math">
                    <m:r>
                      <m:rPr>
                        <m:sty m:val="p"/>
                      </m:rPr>
                      <a:rPr lang="en-US" sz="4800" b="0" i="0" smtClean="0">
                        <a:solidFill>
                          <a:srgbClr val="002060"/>
                        </a:solidFill>
                        <a:latin typeface="Cambria Math" panose="02040503050406030204" pitchFamily="18" charset="0"/>
                      </a:rPr>
                      <m:t>Δ</m:t>
                    </m:r>
                    <m:r>
                      <a:rPr lang="en-US" sz="4800" b="0" i="1" smtClean="0">
                        <a:solidFill>
                          <a:srgbClr val="002060"/>
                        </a:solidFill>
                        <a:latin typeface="Cambria Math" panose="02040503050406030204" pitchFamily="18" charset="0"/>
                      </a:rPr>
                      <m:t>𝑥</m:t>
                    </m:r>
                  </m:oMath>
                </a14:m>
                <a:endParaRPr lang="en-CA" sz="4800" dirty="0">
                  <a:solidFill>
                    <a:srgbClr val="002060"/>
                  </a:solidFill>
                </a:endParaRPr>
              </a:p>
            </p:txBody>
          </p:sp>
        </mc:Choice>
        <mc:Fallback xmlns="">
          <p:sp>
            <p:nvSpPr>
              <p:cNvPr id="21" name="TextBox 20">
                <a:extLst>
                  <a:ext uri="{FF2B5EF4-FFF2-40B4-BE49-F238E27FC236}">
                    <a16:creationId xmlns:a16="http://schemas.microsoft.com/office/drawing/2014/main" id="{906D609F-0F3D-4229-9BB9-E59232F6494B}"/>
                  </a:ext>
                </a:extLst>
              </p:cNvPr>
              <p:cNvSpPr txBox="1">
                <a:spLocks noRot="1" noChangeAspect="1" noMove="1" noResize="1" noEditPoints="1" noAdjustHandles="1" noChangeArrowheads="1" noChangeShapeType="1" noTextEdit="1"/>
              </p:cNvSpPr>
              <p:nvPr/>
            </p:nvSpPr>
            <p:spPr>
              <a:xfrm>
                <a:off x="8699964" y="2524733"/>
                <a:ext cx="3604961" cy="830997"/>
              </a:xfrm>
              <a:prstGeom prst="rect">
                <a:avLst/>
              </a:prstGeom>
              <a:blipFill>
                <a:blip r:embed="rId16"/>
                <a:stretch>
                  <a:fillRect l="-7601" t="-16176"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301377D-2712-49F1-984D-82CB0BB79130}"/>
                  </a:ext>
                </a:extLst>
              </p:cNvPr>
              <p:cNvSpPr txBox="1"/>
              <p:nvPr/>
            </p:nvSpPr>
            <p:spPr>
              <a:xfrm>
                <a:off x="6102146" y="2486633"/>
                <a:ext cx="2331985" cy="923330"/>
              </a:xfrm>
              <a:prstGeom prst="rect">
                <a:avLst/>
              </a:prstGeom>
              <a:noFill/>
            </p:spPr>
            <p:txBody>
              <a:bodyPr wrap="none" rtlCol="0">
                <a:spAutoFit/>
              </a:bodyPr>
              <a:lstStyle/>
              <a:p>
                <a:r>
                  <a:rPr lang="en-US" sz="5400" dirty="0">
                    <a:solidFill>
                      <a:schemeClr val="accent6">
                        <a:lumMod val="50000"/>
                      </a:schemeClr>
                    </a:solidFill>
                  </a:rPr>
                  <a:t>time </a:t>
                </a:r>
                <a14:m>
                  <m:oMath xmlns:m="http://schemas.openxmlformats.org/officeDocument/2006/math">
                    <m:r>
                      <m:rPr>
                        <m:sty m:val="p"/>
                      </m:rPr>
                      <a:rPr lang="en-US" sz="5400" b="0" i="0" smtClean="0">
                        <a:solidFill>
                          <a:schemeClr val="accent6">
                            <a:lumMod val="50000"/>
                          </a:schemeClr>
                        </a:solidFill>
                        <a:latin typeface="Cambria Math" panose="02040503050406030204" pitchFamily="18" charset="0"/>
                      </a:rPr>
                      <m:t>Δ</m:t>
                    </m:r>
                    <m:r>
                      <a:rPr lang="en-US" sz="5400" b="0" i="1" smtClean="0">
                        <a:solidFill>
                          <a:schemeClr val="accent6">
                            <a:lumMod val="50000"/>
                          </a:schemeClr>
                        </a:solidFill>
                        <a:latin typeface="Cambria Math" panose="02040503050406030204" pitchFamily="18" charset="0"/>
                      </a:rPr>
                      <m:t>𝑡</m:t>
                    </m:r>
                  </m:oMath>
                </a14:m>
                <a:endParaRPr lang="en-CA" sz="5400" dirty="0">
                  <a:solidFill>
                    <a:schemeClr val="accent6">
                      <a:lumMod val="50000"/>
                    </a:schemeClr>
                  </a:solidFill>
                </a:endParaRPr>
              </a:p>
            </p:txBody>
          </p:sp>
        </mc:Choice>
        <mc:Fallback xmlns="">
          <p:sp>
            <p:nvSpPr>
              <p:cNvPr id="22" name="TextBox 21">
                <a:extLst>
                  <a:ext uri="{FF2B5EF4-FFF2-40B4-BE49-F238E27FC236}">
                    <a16:creationId xmlns:a16="http://schemas.microsoft.com/office/drawing/2014/main" id="{3301377D-2712-49F1-984D-82CB0BB79130}"/>
                  </a:ext>
                </a:extLst>
              </p:cNvPr>
              <p:cNvSpPr txBox="1">
                <a:spLocks noRot="1" noChangeAspect="1" noMove="1" noResize="1" noEditPoints="1" noAdjustHandles="1" noChangeArrowheads="1" noChangeShapeType="1" noTextEdit="1"/>
              </p:cNvSpPr>
              <p:nvPr/>
            </p:nvSpPr>
            <p:spPr>
              <a:xfrm>
                <a:off x="6102146" y="2486633"/>
                <a:ext cx="2331985" cy="923330"/>
              </a:xfrm>
              <a:prstGeom prst="rect">
                <a:avLst/>
              </a:prstGeom>
              <a:blipFill>
                <a:blip r:embed="rId17"/>
                <a:stretch>
                  <a:fillRect l="-13838"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5EA9F61-AE5E-47DC-9A4C-28EB375CA28B}"/>
                  </a:ext>
                </a:extLst>
              </p:cNvPr>
              <p:cNvSpPr txBox="1"/>
              <p:nvPr/>
            </p:nvSpPr>
            <p:spPr>
              <a:xfrm>
                <a:off x="7766514" y="3439133"/>
                <a:ext cx="2360583" cy="923330"/>
              </a:xfrm>
              <a:prstGeom prst="rect">
                <a:avLst/>
              </a:prstGeom>
              <a:noFill/>
            </p:spPr>
            <p:txBody>
              <a:bodyPr wrap="none" rtlCol="0">
                <a:spAutoFit/>
              </a:bodyPr>
              <a:lstStyle/>
              <a:p>
                <a:r>
                  <a:rPr lang="en-US" sz="5400" dirty="0">
                    <a:solidFill>
                      <a:schemeClr val="accent2">
                        <a:lumMod val="75000"/>
                      </a:schemeClr>
                    </a:solidFill>
                  </a:rPr>
                  <a:t>mass </a:t>
                </a:r>
                <a14:m>
                  <m:oMath xmlns:m="http://schemas.openxmlformats.org/officeDocument/2006/math">
                    <m:r>
                      <a:rPr lang="en-US" sz="5400" b="0" i="1" smtClean="0">
                        <a:solidFill>
                          <a:schemeClr val="accent2">
                            <a:lumMod val="75000"/>
                          </a:schemeClr>
                        </a:solidFill>
                        <a:latin typeface="Cambria Math" panose="02040503050406030204" pitchFamily="18" charset="0"/>
                      </a:rPr>
                      <m:t>𝑚</m:t>
                    </m:r>
                  </m:oMath>
                </a14:m>
                <a:endParaRPr lang="en-CA" sz="5400" dirty="0">
                  <a:solidFill>
                    <a:schemeClr val="accent2">
                      <a:lumMod val="75000"/>
                    </a:schemeClr>
                  </a:solidFill>
                </a:endParaRPr>
              </a:p>
            </p:txBody>
          </p:sp>
        </mc:Choice>
        <mc:Fallback xmlns="">
          <p:sp>
            <p:nvSpPr>
              <p:cNvPr id="23" name="TextBox 22">
                <a:extLst>
                  <a:ext uri="{FF2B5EF4-FFF2-40B4-BE49-F238E27FC236}">
                    <a16:creationId xmlns:a16="http://schemas.microsoft.com/office/drawing/2014/main" id="{E5EA9F61-AE5E-47DC-9A4C-28EB375CA28B}"/>
                  </a:ext>
                </a:extLst>
              </p:cNvPr>
              <p:cNvSpPr txBox="1">
                <a:spLocks noRot="1" noChangeAspect="1" noMove="1" noResize="1" noEditPoints="1" noAdjustHandles="1" noChangeArrowheads="1" noChangeShapeType="1" noTextEdit="1"/>
              </p:cNvSpPr>
              <p:nvPr/>
            </p:nvSpPr>
            <p:spPr>
              <a:xfrm>
                <a:off x="7766514" y="3439133"/>
                <a:ext cx="2360583" cy="923330"/>
              </a:xfrm>
              <a:prstGeom prst="rect">
                <a:avLst/>
              </a:prstGeom>
              <a:blipFill>
                <a:blip r:embed="rId18"/>
                <a:stretch>
                  <a:fillRect l="-13695" t="-17763" b="-3947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8D1453B-7A89-48AD-B64C-6D947F6574EB}"/>
                  </a:ext>
                </a:extLst>
              </p:cNvPr>
              <p:cNvSpPr txBox="1"/>
              <p:nvPr/>
            </p:nvSpPr>
            <p:spPr>
              <a:xfrm>
                <a:off x="1632414" y="2715233"/>
                <a:ext cx="2697598" cy="830997"/>
              </a:xfrm>
              <a:prstGeom prst="rect">
                <a:avLst/>
              </a:prstGeom>
              <a:noFill/>
            </p:spPr>
            <p:txBody>
              <a:bodyPr wrap="none" rtlCol="0">
                <a:spAutoFit/>
              </a:bodyPr>
              <a:lstStyle/>
              <a:p>
                <a:r>
                  <a:rPr lang="en-US" sz="4800" dirty="0">
                    <a:solidFill>
                      <a:srgbClr val="0070C0"/>
                    </a:solidFill>
                  </a:rPr>
                  <a:t>position </a:t>
                </a:r>
                <a14:m>
                  <m:oMath xmlns:m="http://schemas.openxmlformats.org/officeDocument/2006/math">
                    <m:r>
                      <a:rPr lang="en-US" sz="4800" b="0" i="1" smtClean="0">
                        <a:solidFill>
                          <a:srgbClr val="0070C0"/>
                        </a:solidFill>
                        <a:latin typeface="Cambria Math" panose="02040503050406030204" pitchFamily="18" charset="0"/>
                      </a:rPr>
                      <m:t>𝑥</m:t>
                    </m:r>
                  </m:oMath>
                </a14:m>
                <a:endParaRPr lang="en-CA" sz="4800" dirty="0">
                  <a:solidFill>
                    <a:srgbClr val="0070C0"/>
                  </a:solidFill>
                </a:endParaRPr>
              </a:p>
            </p:txBody>
          </p:sp>
        </mc:Choice>
        <mc:Fallback xmlns="">
          <p:sp>
            <p:nvSpPr>
              <p:cNvPr id="20" name="TextBox 19">
                <a:extLst>
                  <a:ext uri="{FF2B5EF4-FFF2-40B4-BE49-F238E27FC236}">
                    <a16:creationId xmlns:a16="http://schemas.microsoft.com/office/drawing/2014/main" id="{28D1453B-7A89-48AD-B64C-6D947F6574EB}"/>
                  </a:ext>
                </a:extLst>
              </p:cNvPr>
              <p:cNvSpPr txBox="1">
                <a:spLocks noRot="1" noChangeAspect="1" noMove="1" noResize="1" noEditPoints="1" noAdjustHandles="1" noChangeArrowheads="1" noChangeShapeType="1" noTextEdit="1"/>
              </p:cNvSpPr>
              <p:nvPr/>
            </p:nvSpPr>
            <p:spPr>
              <a:xfrm>
                <a:off x="1632414" y="2715233"/>
                <a:ext cx="2697598" cy="830997"/>
              </a:xfrm>
              <a:prstGeom prst="rect">
                <a:avLst/>
              </a:prstGeom>
              <a:blipFill>
                <a:blip r:embed="rId19"/>
                <a:stretch>
                  <a:fillRect l="-10407" t="-16058" b="-37956"/>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0">
            <p14:nvContentPartPr>
              <p14:cNvPr id="10" name="Ink 9">
                <a:extLst>
                  <a:ext uri="{FF2B5EF4-FFF2-40B4-BE49-F238E27FC236}">
                    <a16:creationId xmlns:a16="http://schemas.microsoft.com/office/drawing/2014/main" id="{AA41E3F5-EDA5-4622-8B9C-4C6C2B266D2B}"/>
                  </a:ext>
                </a:extLst>
              </p14:cNvPr>
              <p14:cNvContentPartPr/>
              <p14:nvPr>
                <p:extLst>
                  <p:ext uri="{42D2F446-02D8-4167-A562-619A0277C38B}">
                    <p15:isNarration xmlns:p15="http://schemas.microsoft.com/office/powerpoint/2012/main" val="1"/>
                  </p:ext>
                </p:extLst>
              </p14:nvPr>
            </p14:nvContentPartPr>
            <p14:xfrm>
              <a:off x="237600" y="1802520"/>
              <a:ext cx="5716080" cy="4910040"/>
            </p14:xfrm>
          </p:contentPart>
        </mc:Choice>
        <mc:Fallback xmlns="">
          <p:pic>
            <p:nvPicPr>
              <p:cNvPr id="10" name="Ink 9">
                <a:extLst>
                  <a:ext uri="{FF2B5EF4-FFF2-40B4-BE49-F238E27FC236}">
                    <a16:creationId xmlns:a16="http://schemas.microsoft.com/office/drawing/2014/main" id="{AA41E3F5-EDA5-4622-8B9C-4C6C2B266D2B}"/>
                  </a:ext>
                </a:extLst>
              </p:cNvPr>
              <p:cNvPicPr>
                <a:picLocks noGrp="1" noRot="1" noChangeAspect="1" noMove="1" noResize="1" noEditPoints="1" noAdjustHandles="1" noChangeArrowheads="1" noChangeShapeType="1"/>
              </p:cNvPicPr>
              <p:nvPr/>
            </p:nvPicPr>
            <p:blipFill>
              <a:blip r:embed="rId24"/>
              <a:stretch>
                <a:fillRect/>
              </a:stretch>
            </p:blipFill>
            <p:spPr>
              <a:xfrm>
                <a:off x="228240" y="1793160"/>
                <a:ext cx="5734800" cy="4928760"/>
              </a:xfrm>
              <a:prstGeom prst="rect">
                <a:avLst/>
              </a:prstGeom>
            </p:spPr>
          </p:pic>
        </mc:Fallback>
      </mc:AlternateContent>
    </p:spTree>
    <p:custDataLst>
      <p:tags r:id="rId1"/>
    </p:custDataLst>
    <p:extLst>
      <p:ext uri="{BB962C8B-B14F-4D97-AF65-F5344CB8AC3E}">
        <p14:creationId xmlns:p14="http://schemas.microsoft.com/office/powerpoint/2010/main" val="3774347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5138">
        <p159:morph option="byObject"/>
      </p:transition>
    </mc:Choice>
    <mc:Fallback xmlns="">
      <p:transition spd="slow" advTm="151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md type="call" cmd="playFrom(0.0)">
                                      <p:cBhvr>
                                        <p:cTn id="7" dur="1" fill="hold"/>
                                        <p:tgtEl>
                                          <p:spTgt spid="10"/>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7FFF6C33-BBED-469D-A936-8111AFD00E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5425621" y="2758340"/>
            <a:ext cx="1851479" cy="253605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B3FDF51-A2F7-481A-AF6D-4F859E4ACEB8}"/>
              </a:ext>
            </a:extLst>
          </p:cNvPr>
          <p:cNvCxnSpPr>
            <a:cxnSpLocks/>
          </p:cNvCxnSpPr>
          <p:nvPr/>
        </p:nvCxnSpPr>
        <p:spPr>
          <a:xfrm>
            <a:off x="0" y="1655090"/>
            <a:ext cx="12192000" cy="0"/>
          </a:xfrm>
          <a:prstGeom prst="line">
            <a:avLst/>
          </a:prstGeom>
          <a:ln w="57150"/>
        </p:spPr>
        <p:style>
          <a:lnRef idx="1">
            <a:schemeClr val="dk1"/>
          </a:lnRef>
          <a:fillRef idx="0">
            <a:schemeClr val="dk1"/>
          </a:fillRef>
          <a:effectRef idx="0">
            <a:schemeClr val="dk1"/>
          </a:effectRef>
          <a:fontRef idx="minor">
            <a:schemeClr val="tx1"/>
          </a:fontRef>
        </p:style>
      </p:cxnSp>
      <p:sp>
        <p:nvSpPr>
          <p:cNvPr id="14" name="Subtitle 2">
            <a:extLst>
              <a:ext uri="{FF2B5EF4-FFF2-40B4-BE49-F238E27FC236}">
                <a16:creationId xmlns:a16="http://schemas.microsoft.com/office/drawing/2014/main" id="{7893A45A-54C9-46EC-8CAD-2FF6E0254FDF}"/>
              </a:ext>
            </a:extLst>
          </p:cNvPr>
          <p:cNvSpPr txBox="1">
            <a:spLocks/>
          </p:cNvSpPr>
          <p:nvPr/>
        </p:nvSpPr>
        <p:spPr>
          <a:xfrm>
            <a:off x="0" y="945125"/>
            <a:ext cx="12365935" cy="781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Laws of motion are the same in all inertial reference frames</a:t>
            </a:r>
          </a:p>
        </p:txBody>
      </p:sp>
      <p:sp>
        <p:nvSpPr>
          <p:cNvPr id="15" name="Title 1">
            <a:extLst>
              <a:ext uri="{FF2B5EF4-FFF2-40B4-BE49-F238E27FC236}">
                <a16:creationId xmlns:a16="http://schemas.microsoft.com/office/drawing/2014/main" id="{3E54BEDE-B38D-4454-90B1-C9DDE0D564C9}"/>
              </a:ext>
            </a:extLst>
          </p:cNvPr>
          <p:cNvSpPr txBox="1">
            <a:spLocks/>
          </p:cNvSpPr>
          <p:nvPr/>
        </p:nvSpPr>
        <p:spPr>
          <a:xfrm>
            <a:off x="27653" y="-194187"/>
            <a:ext cx="10721009" cy="1619250"/>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rgbClr val="00B0F0"/>
                </a:solidFill>
              </a:rPr>
              <a:t>Galilean Principle of Relativity</a:t>
            </a:r>
            <a:endParaRPr lang="en-US" sz="9600" b="1" dirty="0"/>
          </a:p>
        </p:txBody>
      </p:sp>
      <p:sp>
        <p:nvSpPr>
          <p:cNvPr id="8" name="Arc 7">
            <a:extLst>
              <a:ext uri="{FF2B5EF4-FFF2-40B4-BE49-F238E27FC236}">
                <a16:creationId xmlns:a16="http://schemas.microsoft.com/office/drawing/2014/main" id="{6F78A305-CA8F-4188-912A-BFB928F53938}"/>
              </a:ext>
            </a:extLst>
          </p:cNvPr>
          <p:cNvSpPr/>
          <p:nvPr/>
        </p:nvSpPr>
        <p:spPr>
          <a:xfrm rot="16200000">
            <a:off x="5926226" y="5224054"/>
            <a:ext cx="3222173" cy="45719"/>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9" name="Picture 6" descr="Image result for basketball transparent background">
            <a:extLst>
              <a:ext uri="{FF2B5EF4-FFF2-40B4-BE49-F238E27FC236}">
                <a16:creationId xmlns:a16="http://schemas.microsoft.com/office/drawing/2014/main" id="{366A1627-89EC-44A7-80A8-148C75089C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2565" y="3249778"/>
            <a:ext cx="762000" cy="762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15128058"/>
      </p:ext>
    </p:extLst>
  </p:cSld>
  <p:clrMapOvr>
    <a:masterClrMapping/>
  </p:clrMapOvr>
  <mc:AlternateContent xmlns:mc="http://schemas.openxmlformats.org/markup-compatibility/2006" xmlns:p14="http://schemas.microsoft.com/office/powerpoint/2010/main">
    <mc:Choice Requires="p14">
      <p:transition spd="slow" p14:dur="2000" advTm="6099"/>
    </mc:Choice>
    <mc:Fallback xmlns="">
      <p:transition spd="slow" advTm="6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4.79167E-6 1.85185E-6 L -4.79167E-6 0.01574 L -4.79167E-6 0.03171 L -4.79167E-6 0.04954 L -4.79167E-6 0.07361 L 0.00105 0.09745 L 0.00105 0.13125 L 0.00105 0.16296 L 0.00105 0.22685 " pathEditMode="relative" rAng="0" ptsTypes="AAAAAAAAA">
                                      <p:cBhvr>
                                        <p:cTn id="6" dur="2000" fill="hold"/>
                                        <p:tgtEl>
                                          <p:spTgt spid="9"/>
                                        </p:tgtEl>
                                        <p:attrNameLst>
                                          <p:attrName>ppt_x</p:attrName>
                                          <p:attrName>ppt_y</p:attrName>
                                        </p:attrNameLst>
                                      </p:cBhvr>
                                      <p:rCtr x="52" y="11343"/>
                                    </p:animMotion>
                                  </p:childTnLst>
                                </p:cTn>
                              </p:par>
                              <p:par>
                                <p:cTn id="7" presetID="22" presetClass="entr" presetSubtype="1" fill="hold" grpId="0" nodeType="withEffect">
                                  <p:stCondLst>
                                    <p:cond delay="350"/>
                                  </p:stCondLst>
                                  <p:childTnLst>
                                    <p:set>
                                      <p:cBhvr>
                                        <p:cTn id="8" dur="1" fill="hold">
                                          <p:stCondLst>
                                            <p:cond delay="0"/>
                                          </p:stCondLst>
                                        </p:cTn>
                                        <p:tgtEl>
                                          <p:spTgt spid="8"/>
                                        </p:tgtEl>
                                        <p:attrNameLst>
                                          <p:attrName>style.visibility</p:attrName>
                                        </p:attrNameLst>
                                      </p:cBhvr>
                                      <p:to>
                                        <p:strVal val="visible"/>
                                      </p:to>
                                    </p:set>
                                    <p:animEffect transition="in" filter="wipe(up)">
                                      <p:cBhvr>
                                        <p:cTn id="9" dur="13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3CDF8E90-1D09-4504-94A5-18A8D86A58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5425621" y="2758340"/>
            <a:ext cx="1851479" cy="253605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B3FDF51-A2F7-481A-AF6D-4F859E4ACEB8}"/>
              </a:ext>
            </a:extLst>
          </p:cNvPr>
          <p:cNvCxnSpPr>
            <a:cxnSpLocks/>
          </p:cNvCxnSpPr>
          <p:nvPr/>
        </p:nvCxnSpPr>
        <p:spPr>
          <a:xfrm>
            <a:off x="0" y="1655090"/>
            <a:ext cx="12192000" cy="0"/>
          </a:xfrm>
          <a:prstGeom prst="line">
            <a:avLst/>
          </a:prstGeom>
          <a:ln w="57150"/>
        </p:spPr>
        <p:style>
          <a:lnRef idx="1">
            <a:schemeClr val="dk1"/>
          </a:lnRef>
          <a:fillRef idx="0">
            <a:schemeClr val="dk1"/>
          </a:fillRef>
          <a:effectRef idx="0">
            <a:schemeClr val="dk1"/>
          </a:effectRef>
          <a:fontRef idx="minor">
            <a:schemeClr val="tx1"/>
          </a:fontRef>
        </p:style>
      </p:cxnSp>
      <p:sp>
        <p:nvSpPr>
          <p:cNvPr id="14" name="Subtitle 2">
            <a:extLst>
              <a:ext uri="{FF2B5EF4-FFF2-40B4-BE49-F238E27FC236}">
                <a16:creationId xmlns:a16="http://schemas.microsoft.com/office/drawing/2014/main" id="{7893A45A-54C9-46EC-8CAD-2FF6E0254FDF}"/>
              </a:ext>
            </a:extLst>
          </p:cNvPr>
          <p:cNvSpPr txBox="1">
            <a:spLocks/>
          </p:cNvSpPr>
          <p:nvPr/>
        </p:nvSpPr>
        <p:spPr>
          <a:xfrm>
            <a:off x="0" y="945125"/>
            <a:ext cx="12365935" cy="781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Laws of motion are the same in all inertial reference frames</a:t>
            </a:r>
          </a:p>
        </p:txBody>
      </p:sp>
      <p:sp>
        <p:nvSpPr>
          <p:cNvPr id="15" name="Title 1">
            <a:extLst>
              <a:ext uri="{FF2B5EF4-FFF2-40B4-BE49-F238E27FC236}">
                <a16:creationId xmlns:a16="http://schemas.microsoft.com/office/drawing/2014/main" id="{3E54BEDE-B38D-4454-90B1-C9DDE0D564C9}"/>
              </a:ext>
            </a:extLst>
          </p:cNvPr>
          <p:cNvSpPr txBox="1">
            <a:spLocks/>
          </p:cNvSpPr>
          <p:nvPr/>
        </p:nvSpPr>
        <p:spPr>
          <a:xfrm>
            <a:off x="27653" y="-194187"/>
            <a:ext cx="10721009" cy="1619250"/>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rgbClr val="00B0F0"/>
                </a:solidFill>
              </a:rPr>
              <a:t>Galilean Principle of Relativity</a:t>
            </a:r>
            <a:endParaRPr lang="en-US" sz="9600" b="1" dirty="0"/>
          </a:p>
        </p:txBody>
      </p:sp>
      <p:sp>
        <p:nvSpPr>
          <p:cNvPr id="8" name="Arc 7">
            <a:extLst>
              <a:ext uri="{FF2B5EF4-FFF2-40B4-BE49-F238E27FC236}">
                <a16:creationId xmlns:a16="http://schemas.microsoft.com/office/drawing/2014/main" id="{6F78A305-CA8F-4188-912A-BFB928F53938}"/>
              </a:ext>
            </a:extLst>
          </p:cNvPr>
          <p:cNvSpPr/>
          <p:nvPr/>
        </p:nvSpPr>
        <p:spPr>
          <a:xfrm rot="16200000">
            <a:off x="5926226" y="5224054"/>
            <a:ext cx="3222173" cy="45719"/>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9" name="Picture 6" descr="Image result for basketball transparent background">
            <a:extLst>
              <a:ext uri="{FF2B5EF4-FFF2-40B4-BE49-F238E27FC236}">
                <a16:creationId xmlns:a16="http://schemas.microsoft.com/office/drawing/2014/main" id="{366A1627-89EC-44A7-80A8-148C75089C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2565" y="3249778"/>
            <a:ext cx="762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ord Mustang, Car, Racing Car, Sports Car, Automobile">
            <a:extLst>
              <a:ext uri="{FF2B5EF4-FFF2-40B4-BE49-F238E27FC236}">
                <a16:creationId xmlns:a16="http://schemas.microsoft.com/office/drawing/2014/main" id="{535A0990-A12C-492F-8272-91F75CDC274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7884" b="16080"/>
          <a:stretch/>
        </p:blipFill>
        <p:spPr bwMode="auto">
          <a:xfrm flipH="1">
            <a:off x="42198" y="5384800"/>
            <a:ext cx="4518559" cy="14732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97B6B180-F795-4FDF-B9B3-A111284D928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10" t="39449" r="29645" b="9981"/>
          <a:stretch/>
        </p:blipFill>
        <p:spPr bwMode="auto">
          <a:xfrm flipH="1">
            <a:off x="9779975" y="1833952"/>
            <a:ext cx="2247902" cy="11621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6488387"/>
      </p:ext>
    </p:extLst>
  </p:cSld>
  <p:clrMapOvr>
    <a:masterClrMapping/>
  </p:clrMapOvr>
  <mc:AlternateContent xmlns:mc="http://schemas.openxmlformats.org/markup-compatibility/2006" xmlns:p14="http://schemas.microsoft.com/office/powerpoint/2010/main">
    <mc:Choice Requires="p14">
      <p:transition spd="slow" p14:dur="2000" advTm="10701"/>
    </mc:Choice>
    <mc:Fallback xmlns="">
      <p:transition spd="slow" advTm="107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2.08333E-6 -2.59259E-6 L 0.65964 -2.59259E-6 " pathEditMode="relative" rAng="0" ptsTypes="AA">
                                      <p:cBhvr>
                                        <p:cTn id="6" dur="2000" fill="hold"/>
                                        <p:tgtEl>
                                          <p:spTgt spid="13"/>
                                        </p:tgtEl>
                                        <p:attrNameLst>
                                          <p:attrName>ppt_x</p:attrName>
                                          <p:attrName>ppt_y</p:attrName>
                                        </p:attrNameLst>
                                      </p:cBhvr>
                                      <p:rCtr x="32982" y="0"/>
                                    </p:animMotion>
                                  </p:childTnLst>
                                </p:cTn>
                              </p:par>
                              <p:par>
                                <p:cTn id="7" presetID="0" presetClass="path" presetSubtype="0" accel="50000" decel="50000" fill="hold" nodeType="withEffect">
                                  <p:stCondLst>
                                    <p:cond delay="0"/>
                                  </p:stCondLst>
                                  <p:childTnLst>
                                    <p:animMotion origin="layout" path="M -4.79167E-6 1.85185E-6 L -4.79167E-6 0.01574 L -4.79167E-6 0.03171 L -4.79167E-6 0.04954 L -4.79167E-6 0.07361 L 0.00105 0.09745 L 0.00105 0.13125 L 0.00105 0.16296 L 0.00105 0.22685 " pathEditMode="relative" rAng="0" ptsTypes="AAAAAAAAA">
                                      <p:cBhvr>
                                        <p:cTn id="8" dur="2000" fill="hold"/>
                                        <p:tgtEl>
                                          <p:spTgt spid="9"/>
                                        </p:tgtEl>
                                        <p:attrNameLst>
                                          <p:attrName>ppt_x</p:attrName>
                                          <p:attrName>ppt_y</p:attrName>
                                        </p:attrNameLst>
                                      </p:cBhvr>
                                      <p:rCtr x="52" y="11343"/>
                                    </p:animMotion>
                                  </p:childTnLst>
                                </p:cTn>
                              </p:par>
                              <p:par>
                                <p:cTn id="9" presetID="22" presetClass="entr" presetSubtype="1" fill="hold" grpId="0" nodeType="withEffect">
                                  <p:stCondLst>
                                    <p:cond delay="35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1350"/>
                                        <p:tgtEl>
                                          <p:spTgt spid="8"/>
                                        </p:tgtEl>
                                      </p:cBhvr>
                                    </p:animEffect>
                                  </p:childTnLst>
                                </p:cTn>
                              </p:par>
                              <p:par>
                                <p:cTn id="12" presetID="42" presetClass="path" presetSubtype="0" fill="hold" nodeType="withEffect">
                                  <p:stCondLst>
                                    <p:cond delay="0"/>
                                  </p:stCondLst>
                                  <p:childTnLst>
                                    <p:animMotion origin="layout" path="M -1.04167E-6 -3.33333E-6 L -0.82174 -0.00347 " pathEditMode="relative" rAng="0" ptsTypes="AA">
                                      <p:cBhvr>
                                        <p:cTn id="13" dur="1330" fill="hold"/>
                                        <p:tgtEl>
                                          <p:spTgt spid="17"/>
                                        </p:tgtEl>
                                        <p:attrNameLst>
                                          <p:attrName>ppt_x</p:attrName>
                                          <p:attrName>ppt_y</p:attrName>
                                        </p:attrNameLst>
                                      </p:cBhvr>
                                      <p:rCtr x="-41094"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1530E2A6-2079-45F9-BE37-1DCC5BAF87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8241393" y="1684283"/>
            <a:ext cx="1851479" cy="253605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neighbourhood">
            <a:extLst>
              <a:ext uri="{FF2B5EF4-FFF2-40B4-BE49-F238E27FC236}">
                <a16:creationId xmlns:a16="http://schemas.microsoft.com/office/drawing/2014/main" id="{294C285E-0ECA-42BD-80BF-7AACE437A044}"/>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6645328" y="-2268043"/>
            <a:ext cx="7179356" cy="2268043"/>
          </a:xfrm>
          <a:prstGeom prst="rect">
            <a:avLst/>
          </a:prstGeom>
          <a:noFill/>
          <a:extLst>
            <a:ext uri="{909E8E84-426E-40DD-AFC4-6F175D3DCCD1}">
              <a14:hiddenFill xmlns:a14="http://schemas.microsoft.com/office/drawing/2010/main">
                <a:solidFill>
                  <a:srgbClr val="FFFFFF"/>
                </a:solidFill>
              </a14:hiddenFill>
            </a:ext>
          </a:extLst>
        </p:spPr>
      </p:pic>
      <p:sp>
        <p:nvSpPr>
          <p:cNvPr id="5" name="Arc 4">
            <a:extLst>
              <a:ext uri="{FF2B5EF4-FFF2-40B4-BE49-F238E27FC236}">
                <a16:creationId xmlns:a16="http://schemas.microsoft.com/office/drawing/2014/main" id="{9DF43ED7-8A0F-43B2-A0C0-8C7CE4894575}"/>
              </a:ext>
            </a:extLst>
          </p:cNvPr>
          <p:cNvSpPr/>
          <p:nvPr/>
        </p:nvSpPr>
        <p:spPr>
          <a:xfrm rot="16200000">
            <a:off x="8732157" y="-3447145"/>
            <a:ext cx="3222173" cy="15394213"/>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11" name="Picture 6" descr="Image result for basketball transparent background">
            <a:extLst>
              <a:ext uri="{FF2B5EF4-FFF2-40B4-BE49-F238E27FC236}">
                <a16:creationId xmlns:a16="http://schemas.microsoft.com/office/drawing/2014/main" id="{B9BC6513-3297-47BD-A041-D4D6BB69B5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3822" y="2136672"/>
            <a:ext cx="762000" cy="76200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7506B293-61F5-49F8-8450-E376269F25D7}"/>
              </a:ext>
            </a:extLst>
          </p:cNvPr>
          <p:cNvCxnSpPr>
            <a:cxnSpLocks/>
          </p:cNvCxnSpPr>
          <p:nvPr/>
        </p:nvCxnSpPr>
        <p:spPr>
          <a:xfrm>
            <a:off x="0" y="1655090"/>
            <a:ext cx="12192000" cy="0"/>
          </a:xfrm>
          <a:prstGeom prst="line">
            <a:avLst/>
          </a:prstGeom>
          <a:ln w="57150"/>
        </p:spPr>
        <p:style>
          <a:lnRef idx="1">
            <a:schemeClr val="dk1"/>
          </a:lnRef>
          <a:fillRef idx="0">
            <a:schemeClr val="dk1"/>
          </a:fillRef>
          <a:effectRef idx="0">
            <a:schemeClr val="dk1"/>
          </a:effectRef>
          <a:fontRef idx="minor">
            <a:schemeClr val="tx1"/>
          </a:fontRef>
        </p:style>
      </p:cxnSp>
      <p:sp>
        <p:nvSpPr>
          <p:cNvPr id="23" name="Subtitle 2">
            <a:extLst>
              <a:ext uri="{FF2B5EF4-FFF2-40B4-BE49-F238E27FC236}">
                <a16:creationId xmlns:a16="http://schemas.microsoft.com/office/drawing/2014/main" id="{F1BC0AF8-F66C-49CB-BD5C-C8556010804E}"/>
              </a:ext>
            </a:extLst>
          </p:cNvPr>
          <p:cNvSpPr txBox="1">
            <a:spLocks/>
          </p:cNvSpPr>
          <p:nvPr/>
        </p:nvSpPr>
        <p:spPr>
          <a:xfrm>
            <a:off x="0" y="945125"/>
            <a:ext cx="12365935" cy="781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Laws of motion are the same in all inertial reference frames</a:t>
            </a:r>
          </a:p>
        </p:txBody>
      </p:sp>
      <p:sp>
        <p:nvSpPr>
          <p:cNvPr id="26" name="Title 1">
            <a:extLst>
              <a:ext uri="{FF2B5EF4-FFF2-40B4-BE49-F238E27FC236}">
                <a16:creationId xmlns:a16="http://schemas.microsoft.com/office/drawing/2014/main" id="{E0AE6C97-CB60-40BF-83F8-80C9C35E295E}"/>
              </a:ext>
            </a:extLst>
          </p:cNvPr>
          <p:cNvSpPr txBox="1">
            <a:spLocks/>
          </p:cNvSpPr>
          <p:nvPr/>
        </p:nvSpPr>
        <p:spPr>
          <a:xfrm>
            <a:off x="27653" y="-194187"/>
            <a:ext cx="10721009" cy="1619250"/>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rgbClr val="00B0F0"/>
                </a:solidFill>
              </a:rPr>
              <a:t>Galilean Principle of Relativity</a:t>
            </a:r>
            <a:endParaRPr lang="en-US" sz="9600" b="1" dirty="0"/>
          </a:p>
        </p:txBody>
      </p:sp>
      <p:pic>
        <p:nvPicPr>
          <p:cNvPr id="13" name="Picture 2" descr="Ford Mustang, Car, Racing Car, Sports Car, Automobile">
            <a:extLst>
              <a:ext uri="{FF2B5EF4-FFF2-40B4-BE49-F238E27FC236}">
                <a16:creationId xmlns:a16="http://schemas.microsoft.com/office/drawing/2014/main" id="{94380581-D3BC-461A-9D1E-F9C03C133D4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884" b="15755"/>
          <a:stretch/>
        </p:blipFill>
        <p:spPr bwMode="auto">
          <a:xfrm flipH="1">
            <a:off x="376027" y="4891313"/>
            <a:ext cx="4518559" cy="148045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42407798"/>
      </p:ext>
    </p:extLst>
  </p:cSld>
  <p:clrMapOvr>
    <a:masterClrMapping/>
  </p:clrMapOvr>
  <mc:AlternateContent xmlns:mc="http://schemas.openxmlformats.org/markup-compatibility/2006" xmlns:p14="http://schemas.microsoft.com/office/powerpoint/2010/main">
    <mc:Choice Requires="p14">
      <p:transition spd="slow" p14:dur="2000" advTm="6233"/>
    </mc:Choice>
    <mc:Fallback xmlns="">
      <p:transition spd="slow" advTm="6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29167E-6 3.7037E-7 L -0.15104 0.02315 L -0.30677 0.06343 L -0.47838 0.13102 L -0.60052 0.20509 L -0.63685 0.23056 " pathEditMode="relative" rAng="0" ptsTypes="AAAAAA">
                                      <p:cBhvr>
                                        <p:cTn id="6" dur="2000" fill="hold"/>
                                        <p:tgtEl>
                                          <p:spTgt spid="11"/>
                                        </p:tgtEl>
                                        <p:attrNameLst>
                                          <p:attrName>ppt_x</p:attrName>
                                          <p:attrName>ppt_y</p:attrName>
                                        </p:attrNameLst>
                                      </p:cBhvr>
                                      <p:rCtr x="-31849" y="11528"/>
                                    </p:animMotion>
                                  </p:childTnLst>
                                </p:cTn>
                              </p:par>
                              <p:par>
                                <p:cTn id="7" presetID="22" presetClass="entr" presetSubtype="2" fill="hold" grpId="0" nodeType="withEffect">
                                  <p:stCondLst>
                                    <p:cond delay="350"/>
                                  </p:stCondLst>
                                  <p:childTnLst>
                                    <p:set>
                                      <p:cBhvr>
                                        <p:cTn id="8" dur="1" fill="hold">
                                          <p:stCondLst>
                                            <p:cond delay="0"/>
                                          </p:stCondLst>
                                        </p:cTn>
                                        <p:tgtEl>
                                          <p:spTgt spid="5"/>
                                        </p:tgtEl>
                                        <p:attrNameLst>
                                          <p:attrName>style.visibility</p:attrName>
                                        </p:attrNameLst>
                                      </p:cBhvr>
                                      <p:to>
                                        <p:strVal val="visible"/>
                                      </p:to>
                                    </p:set>
                                    <p:animEffect transition="in" filter="wipe(right)">
                                      <p:cBhvr>
                                        <p:cTn id="9" dur="1350"/>
                                        <p:tgtEl>
                                          <p:spTgt spid="5"/>
                                        </p:tgtEl>
                                      </p:cBhvr>
                                    </p:animEffect>
                                  </p:childTnLst>
                                </p:cTn>
                              </p:par>
                              <p:par>
                                <p:cTn id="10" presetID="42" presetClass="path" presetSubtype="0" accel="50000" decel="50000" fill="hold" nodeType="withEffect">
                                  <p:stCondLst>
                                    <p:cond delay="0"/>
                                  </p:stCondLst>
                                  <p:childTnLst>
                                    <p:animMotion origin="layout" path="M -2.91667E-6 -4.07407E-6 L -0.63633 -4.07407E-6 " pathEditMode="relative" rAng="0" ptsTypes="AA">
                                      <p:cBhvr>
                                        <p:cTn id="11" dur="2000" fill="hold"/>
                                        <p:tgtEl>
                                          <p:spTgt spid="15"/>
                                        </p:tgtEl>
                                        <p:attrNameLst>
                                          <p:attrName>ppt_x</p:attrName>
                                          <p:attrName>ppt_y</p:attrName>
                                        </p:attrNameLst>
                                      </p:cBhvr>
                                      <p:rCtr x="-318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3|1.4|1.8|1.9|1.7|4.9|12.5"/>
</p:tagLst>
</file>

<file path=ppt/tags/tag10.xml><?xml version="1.0" encoding="utf-8"?>
<p:tagLst xmlns:a="http://schemas.openxmlformats.org/drawingml/2006/main" xmlns:r="http://schemas.openxmlformats.org/officeDocument/2006/relationships" xmlns:p="http://schemas.openxmlformats.org/presentationml/2006/main">
  <p:tag name="TIMING" val="|4.4|3"/>
</p:tagLst>
</file>

<file path=ppt/tags/tag11.xml><?xml version="1.0" encoding="utf-8"?>
<p:tagLst xmlns:a="http://schemas.openxmlformats.org/drawingml/2006/main" xmlns:r="http://schemas.openxmlformats.org/officeDocument/2006/relationships" xmlns:p="http://schemas.openxmlformats.org/presentationml/2006/main">
  <p:tag name="TIMING" val="|5"/>
</p:tagLst>
</file>

<file path=ppt/tags/tag12.xml><?xml version="1.0" encoding="utf-8"?>
<p:tagLst xmlns:a="http://schemas.openxmlformats.org/drawingml/2006/main" xmlns:r="http://schemas.openxmlformats.org/officeDocument/2006/relationships" xmlns:p="http://schemas.openxmlformats.org/presentationml/2006/main">
  <p:tag name="TIMING" val="|22.6"/>
</p:tagLst>
</file>

<file path=ppt/tags/tag13.xml><?xml version="1.0" encoding="utf-8"?>
<p:tagLst xmlns:a="http://schemas.openxmlformats.org/drawingml/2006/main" xmlns:r="http://schemas.openxmlformats.org/officeDocument/2006/relationships" xmlns:p="http://schemas.openxmlformats.org/presentationml/2006/main">
  <p:tag name="TIMING" val="|2.6"/>
</p:tagLst>
</file>

<file path=ppt/tags/tag14.xml><?xml version="1.0" encoding="utf-8"?>
<p:tagLst xmlns:a="http://schemas.openxmlformats.org/drawingml/2006/main" xmlns:r="http://schemas.openxmlformats.org/officeDocument/2006/relationships" xmlns:p="http://schemas.openxmlformats.org/presentationml/2006/main">
  <p:tag name="TIMING" val="|18.7"/>
</p:tagLst>
</file>

<file path=ppt/tags/tag15.xml><?xml version="1.0" encoding="utf-8"?>
<p:tagLst xmlns:a="http://schemas.openxmlformats.org/drawingml/2006/main" xmlns:r="http://schemas.openxmlformats.org/officeDocument/2006/relationships" xmlns:p="http://schemas.openxmlformats.org/presentationml/2006/main">
  <p:tag name="TIMING" val="|2"/>
</p:tagLst>
</file>

<file path=ppt/tags/tag16.xml><?xml version="1.0" encoding="utf-8"?>
<p:tagLst xmlns:a="http://schemas.openxmlformats.org/drawingml/2006/main" xmlns:r="http://schemas.openxmlformats.org/officeDocument/2006/relationships" xmlns:p="http://schemas.openxmlformats.org/presentationml/2006/main">
  <p:tag name="TIMING" val="|15.4"/>
</p:tagLst>
</file>

<file path=ppt/tags/tag17.xml><?xml version="1.0" encoding="utf-8"?>
<p:tagLst xmlns:a="http://schemas.openxmlformats.org/drawingml/2006/main" xmlns:r="http://schemas.openxmlformats.org/officeDocument/2006/relationships" xmlns:p="http://schemas.openxmlformats.org/presentationml/2006/main">
  <p:tag name="TIMING" val="|3.7"/>
</p:tagLst>
</file>

<file path=ppt/tags/tag18.xml><?xml version="1.0" encoding="utf-8"?>
<p:tagLst xmlns:a="http://schemas.openxmlformats.org/drawingml/2006/main" xmlns:r="http://schemas.openxmlformats.org/officeDocument/2006/relationships" xmlns:p="http://schemas.openxmlformats.org/presentationml/2006/main">
  <p:tag name="TIMING" val="|6.6|5.8|4.5"/>
</p:tagLst>
</file>

<file path=ppt/tags/tag19.xml><?xml version="1.0" encoding="utf-8"?>
<p:tagLst xmlns:a="http://schemas.openxmlformats.org/drawingml/2006/main" xmlns:r="http://schemas.openxmlformats.org/officeDocument/2006/relationships" xmlns:p="http://schemas.openxmlformats.org/presentationml/2006/main">
  <p:tag name="TIMING" val="|1.7"/>
</p:tagLst>
</file>

<file path=ppt/tags/tag2.xml><?xml version="1.0" encoding="utf-8"?>
<p:tagLst xmlns:a="http://schemas.openxmlformats.org/drawingml/2006/main" xmlns:r="http://schemas.openxmlformats.org/officeDocument/2006/relationships" xmlns:p="http://schemas.openxmlformats.org/presentationml/2006/main">
  <p:tag name="TIMING" val="|11.8"/>
</p:tagLst>
</file>

<file path=ppt/tags/tag20.xml><?xml version="1.0" encoding="utf-8"?>
<p:tagLst xmlns:a="http://schemas.openxmlformats.org/drawingml/2006/main" xmlns:r="http://schemas.openxmlformats.org/officeDocument/2006/relationships" xmlns:p="http://schemas.openxmlformats.org/presentationml/2006/main">
  <p:tag name="TIMING" val="|1.3"/>
</p:tagLst>
</file>

<file path=ppt/tags/tag21.xml><?xml version="1.0" encoding="utf-8"?>
<p:tagLst xmlns:a="http://schemas.openxmlformats.org/drawingml/2006/main" xmlns:r="http://schemas.openxmlformats.org/officeDocument/2006/relationships" xmlns:p="http://schemas.openxmlformats.org/presentationml/2006/main">
  <p:tag name="TIMING" val="|5"/>
</p:tagLst>
</file>

<file path=ppt/tags/tag22.xml><?xml version="1.0" encoding="utf-8"?>
<p:tagLst xmlns:a="http://schemas.openxmlformats.org/drawingml/2006/main" xmlns:r="http://schemas.openxmlformats.org/officeDocument/2006/relationships" xmlns:p="http://schemas.openxmlformats.org/presentationml/2006/main">
  <p:tag name="TIMING" val="|0.8|5.7|6.7"/>
</p:tagLst>
</file>

<file path=ppt/tags/tag23.xml><?xml version="1.0" encoding="utf-8"?>
<p:tagLst xmlns:a="http://schemas.openxmlformats.org/drawingml/2006/main" xmlns:r="http://schemas.openxmlformats.org/officeDocument/2006/relationships" xmlns:p="http://schemas.openxmlformats.org/presentationml/2006/main">
  <p:tag name="TIMING" val="|9.6|10.4|11.4"/>
</p:tagLst>
</file>

<file path=ppt/tags/tag24.xml><?xml version="1.0" encoding="utf-8"?>
<p:tagLst xmlns:a="http://schemas.openxmlformats.org/drawingml/2006/main" xmlns:r="http://schemas.openxmlformats.org/officeDocument/2006/relationships" xmlns:p="http://schemas.openxmlformats.org/presentationml/2006/main">
  <p:tag name="TIMING" val="|0.8"/>
</p:tagLst>
</file>

<file path=ppt/tags/tag25.xml><?xml version="1.0" encoding="utf-8"?>
<p:tagLst xmlns:a="http://schemas.openxmlformats.org/drawingml/2006/main" xmlns:r="http://schemas.openxmlformats.org/officeDocument/2006/relationships" xmlns:p="http://schemas.openxmlformats.org/presentationml/2006/main">
  <p:tag name="TIMING" val="|2.9|4.3|5.6|3.2"/>
</p:tagLst>
</file>

<file path=ppt/tags/tag26.xml><?xml version="1.0" encoding="utf-8"?>
<p:tagLst xmlns:a="http://schemas.openxmlformats.org/drawingml/2006/main" xmlns:r="http://schemas.openxmlformats.org/officeDocument/2006/relationships" xmlns:p="http://schemas.openxmlformats.org/presentationml/2006/main">
  <p:tag name="TIMING" val="|3.7"/>
</p:tagLst>
</file>

<file path=ppt/tags/tag27.xml><?xml version="1.0" encoding="utf-8"?>
<p:tagLst xmlns:a="http://schemas.openxmlformats.org/drawingml/2006/main" xmlns:r="http://schemas.openxmlformats.org/officeDocument/2006/relationships" xmlns:p="http://schemas.openxmlformats.org/presentationml/2006/main">
  <p:tag name="TIMING" val="|2.5|1.6|3.9|3.1"/>
</p:tagLst>
</file>

<file path=ppt/tags/tag28.xml><?xml version="1.0" encoding="utf-8"?>
<p:tagLst xmlns:a="http://schemas.openxmlformats.org/drawingml/2006/main" xmlns:r="http://schemas.openxmlformats.org/officeDocument/2006/relationships" xmlns:p="http://schemas.openxmlformats.org/presentationml/2006/main">
  <p:tag name="TIMING" val="|2.5|1.6|3.9|3.1"/>
</p:tagLst>
</file>

<file path=ppt/tags/tag29.xml><?xml version="1.0" encoding="utf-8"?>
<p:tagLst xmlns:a="http://schemas.openxmlformats.org/drawingml/2006/main" xmlns:r="http://schemas.openxmlformats.org/officeDocument/2006/relationships" xmlns:p="http://schemas.openxmlformats.org/presentationml/2006/main">
  <p:tag name="TIMING" val="|10.1|0.5|6"/>
</p:tagLst>
</file>

<file path=ppt/tags/tag3.xml><?xml version="1.0" encoding="utf-8"?>
<p:tagLst xmlns:a="http://schemas.openxmlformats.org/drawingml/2006/main" xmlns:r="http://schemas.openxmlformats.org/officeDocument/2006/relationships" xmlns:p="http://schemas.openxmlformats.org/presentationml/2006/main">
  <p:tag name="TIMING" val="|6.6"/>
</p:tagLst>
</file>

<file path=ppt/tags/tag30.xml><?xml version="1.0" encoding="utf-8"?>
<p:tagLst xmlns:a="http://schemas.openxmlformats.org/drawingml/2006/main" xmlns:r="http://schemas.openxmlformats.org/officeDocument/2006/relationships" xmlns:p="http://schemas.openxmlformats.org/presentationml/2006/main">
  <p:tag name="TIMING" val="|10.1|0.5|6"/>
</p:tagLst>
</file>

<file path=ppt/tags/tag31.xml><?xml version="1.0" encoding="utf-8"?>
<p:tagLst xmlns:a="http://schemas.openxmlformats.org/drawingml/2006/main" xmlns:r="http://schemas.openxmlformats.org/officeDocument/2006/relationships" xmlns:p="http://schemas.openxmlformats.org/presentationml/2006/main">
  <p:tag name="TIMING" val="|3.7"/>
</p:tagLst>
</file>

<file path=ppt/tags/tag4.xml><?xml version="1.0" encoding="utf-8"?>
<p:tagLst xmlns:a="http://schemas.openxmlformats.org/drawingml/2006/main" xmlns:r="http://schemas.openxmlformats.org/officeDocument/2006/relationships" xmlns:p="http://schemas.openxmlformats.org/presentationml/2006/main">
  <p:tag name="TIMING" val="|4.8|0.8|0.8|2.7|1.9"/>
</p:tagLst>
</file>

<file path=ppt/tags/tag5.xml><?xml version="1.0" encoding="utf-8"?>
<p:tagLst xmlns:a="http://schemas.openxmlformats.org/drawingml/2006/main" xmlns:r="http://schemas.openxmlformats.org/officeDocument/2006/relationships" xmlns:p="http://schemas.openxmlformats.org/presentationml/2006/main">
  <p:tag name="TIMING" val="|1.6"/>
</p:tagLst>
</file>

<file path=ppt/tags/tag6.xml><?xml version="1.0" encoding="utf-8"?>
<p:tagLst xmlns:a="http://schemas.openxmlformats.org/drawingml/2006/main" xmlns:r="http://schemas.openxmlformats.org/officeDocument/2006/relationships" xmlns:p="http://schemas.openxmlformats.org/presentationml/2006/main">
  <p:tag name="TIMING" val="|2.9"/>
</p:tagLst>
</file>

<file path=ppt/tags/tag7.xml><?xml version="1.0" encoding="utf-8"?>
<p:tagLst xmlns:a="http://schemas.openxmlformats.org/drawingml/2006/main" xmlns:r="http://schemas.openxmlformats.org/officeDocument/2006/relationships" xmlns:p="http://schemas.openxmlformats.org/presentationml/2006/main">
  <p:tag name="TIMING" val="|1.3"/>
</p:tagLst>
</file>

<file path=ppt/tags/tag8.xml><?xml version="1.0" encoding="utf-8"?>
<p:tagLst xmlns:a="http://schemas.openxmlformats.org/drawingml/2006/main" xmlns:r="http://schemas.openxmlformats.org/officeDocument/2006/relationships" xmlns:p="http://schemas.openxmlformats.org/presentationml/2006/main">
  <p:tag name="TIMING" val="|2"/>
</p:tagLst>
</file>

<file path=ppt/tags/tag9.xml><?xml version="1.0" encoding="utf-8"?>
<p:tagLst xmlns:a="http://schemas.openxmlformats.org/drawingml/2006/main" xmlns:r="http://schemas.openxmlformats.org/officeDocument/2006/relationships" xmlns:p="http://schemas.openxmlformats.org/presentationml/2006/main">
  <p:tag name="TIMING" val="|1.1|12.1|0.8|3.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2631</Words>
  <Application>Microsoft Office PowerPoint</Application>
  <PresentationFormat>Widescreen</PresentationFormat>
  <Paragraphs>357</Paragraphs>
  <Slides>34</Slides>
  <Notes>34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Cambria Math</vt:lpstr>
      <vt:lpstr>Office Theme</vt:lpstr>
      <vt:lpstr>Relativity 103:</vt:lpstr>
      <vt:lpstr>Relativity 103: Galilean Relativity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Relativity 102: Galilean Relativity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Relativity 103:</dc:title>
  <dc:creator>Chris D</dc:creator>
  <cp:lastModifiedBy>Chris D</cp:lastModifiedBy>
  <cp:revision>4</cp:revision>
  <dcterms:created xsi:type="dcterms:W3CDTF">2020-04-14T00:48:53Z</dcterms:created>
  <dcterms:modified xsi:type="dcterms:W3CDTF">2022-09-12T06:12:10Z</dcterms:modified>
</cp:coreProperties>
</file>